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54F238-93ED-45A0-9946-7372EB5227E1}" v="1" dt="2020-05-14T13:03:44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20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" userId="aefa5e0a-2eee-43ee-967f-e14b05f00f2a" providerId="ADAL" clId="{CC54F238-93ED-45A0-9946-7372EB5227E1}"/>
    <pc:docChg chg="custSel modSld">
      <pc:chgData name="Anthony" userId="aefa5e0a-2eee-43ee-967f-e14b05f00f2a" providerId="ADAL" clId="{CC54F238-93ED-45A0-9946-7372EB5227E1}" dt="2020-05-14T13:03:44.343" v="3" actId="478"/>
      <pc:docMkLst>
        <pc:docMk/>
      </pc:docMkLst>
      <pc:sldChg chg="delSp">
        <pc:chgData name="Anthony" userId="aefa5e0a-2eee-43ee-967f-e14b05f00f2a" providerId="ADAL" clId="{CC54F238-93ED-45A0-9946-7372EB5227E1}" dt="2020-05-14T13:03:30.696" v="0" actId="478"/>
        <pc:sldMkLst>
          <pc:docMk/>
          <pc:sldMk cId="1260237193" sldId="256"/>
        </pc:sldMkLst>
        <pc:picChg chg="del">
          <ac:chgData name="Anthony" userId="aefa5e0a-2eee-43ee-967f-e14b05f00f2a" providerId="ADAL" clId="{CC54F238-93ED-45A0-9946-7372EB5227E1}" dt="2020-05-14T13:03:30.696" v="0" actId="478"/>
          <ac:picMkLst>
            <pc:docMk/>
            <pc:sldMk cId="1260237193" sldId="256"/>
            <ac:picMk id="5" creationId="{30637E95-F148-43CF-B254-344894183FC2}"/>
          </ac:picMkLst>
        </pc:picChg>
        <pc:picChg chg="del">
          <ac:chgData name="Anthony" userId="aefa5e0a-2eee-43ee-967f-e14b05f00f2a" providerId="ADAL" clId="{CC54F238-93ED-45A0-9946-7372EB5227E1}" dt="2020-05-14T13:03:30.696" v="0" actId="478"/>
          <ac:picMkLst>
            <pc:docMk/>
            <pc:sldMk cId="1260237193" sldId="256"/>
            <ac:picMk id="6" creationId="{15E30A96-417E-4027-8A00-D39202E9A8FA}"/>
          </ac:picMkLst>
        </pc:picChg>
        <pc:picChg chg="del">
          <ac:chgData name="Anthony" userId="aefa5e0a-2eee-43ee-967f-e14b05f00f2a" providerId="ADAL" clId="{CC54F238-93ED-45A0-9946-7372EB5227E1}" dt="2020-05-14T13:03:30.696" v="0" actId="478"/>
          <ac:picMkLst>
            <pc:docMk/>
            <pc:sldMk cId="1260237193" sldId="256"/>
            <ac:picMk id="7" creationId="{7D86A7FA-6BAB-489E-B926-DD7A422938FA}"/>
          </ac:picMkLst>
        </pc:picChg>
      </pc:sldChg>
      <pc:sldChg chg="delSp">
        <pc:chgData name="Anthony" userId="aefa5e0a-2eee-43ee-967f-e14b05f00f2a" providerId="ADAL" clId="{CC54F238-93ED-45A0-9946-7372EB5227E1}" dt="2020-05-14T13:03:44.343" v="3" actId="478"/>
        <pc:sldMkLst>
          <pc:docMk/>
          <pc:sldMk cId="1449899743" sldId="257"/>
        </pc:sldMkLst>
        <pc:spChg chg="del topLvl">
          <ac:chgData name="Anthony" userId="aefa5e0a-2eee-43ee-967f-e14b05f00f2a" providerId="ADAL" clId="{CC54F238-93ED-45A0-9946-7372EB5227E1}" dt="2020-05-14T13:03:42.558" v="2" actId="478"/>
          <ac:spMkLst>
            <pc:docMk/>
            <pc:sldMk cId="1449899743" sldId="257"/>
            <ac:spMk id="13" creationId="{5C7CB457-420E-4B7E-8894-5D564E458BE9}"/>
          </ac:spMkLst>
        </pc:spChg>
        <pc:grpChg chg="del">
          <ac:chgData name="Anthony" userId="aefa5e0a-2eee-43ee-967f-e14b05f00f2a" providerId="ADAL" clId="{CC54F238-93ED-45A0-9946-7372EB5227E1}" dt="2020-05-14T13:03:42.558" v="2" actId="478"/>
          <ac:grpSpMkLst>
            <pc:docMk/>
            <pc:sldMk cId="1449899743" sldId="257"/>
            <ac:grpSpMk id="14" creationId="{4F601FC3-2B88-4C58-9E74-7A00CCA07535}"/>
          </ac:grpSpMkLst>
        </pc:grpChg>
        <pc:picChg chg="del">
          <ac:chgData name="Anthony" userId="aefa5e0a-2eee-43ee-967f-e14b05f00f2a" providerId="ADAL" clId="{CC54F238-93ED-45A0-9946-7372EB5227E1}" dt="2020-05-14T13:03:36.505" v="1" actId="478"/>
          <ac:picMkLst>
            <pc:docMk/>
            <pc:sldMk cId="1449899743" sldId="257"/>
            <ac:picMk id="5" creationId="{30637E95-F148-43CF-B254-344894183FC2}"/>
          </ac:picMkLst>
        </pc:picChg>
        <pc:picChg chg="del">
          <ac:chgData name="Anthony" userId="aefa5e0a-2eee-43ee-967f-e14b05f00f2a" providerId="ADAL" clId="{CC54F238-93ED-45A0-9946-7372EB5227E1}" dt="2020-05-14T13:03:36.505" v="1" actId="478"/>
          <ac:picMkLst>
            <pc:docMk/>
            <pc:sldMk cId="1449899743" sldId="257"/>
            <ac:picMk id="6" creationId="{15E30A96-417E-4027-8A00-D39202E9A8FA}"/>
          </ac:picMkLst>
        </pc:picChg>
        <pc:picChg chg="del">
          <ac:chgData name="Anthony" userId="aefa5e0a-2eee-43ee-967f-e14b05f00f2a" providerId="ADAL" clId="{CC54F238-93ED-45A0-9946-7372EB5227E1}" dt="2020-05-14T13:03:36.505" v="1" actId="478"/>
          <ac:picMkLst>
            <pc:docMk/>
            <pc:sldMk cId="1449899743" sldId="257"/>
            <ac:picMk id="7" creationId="{7D86A7FA-6BAB-489E-B926-DD7A422938FA}"/>
          </ac:picMkLst>
        </pc:picChg>
        <pc:picChg chg="del topLvl">
          <ac:chgData name="Anthony" userId="aefa5e0a-2eee-43ee-967f-e14b05f00f2a" providerId="ADAL" clId="{CC54F238-93ED-45A0-9946-7372EB5227E1}" dt="2020-05-14T13:03:44.343" v="3" actId="478"/>
          <ac:picMkLst>
            <pc:docMk/>
            <pc:sldMk cId="1449899743" sldId="257"/>
            <ac:picMk id="1026" creationId="{F9EC20C2-4762-49C0-B309-7B174246FA3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53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0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20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2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08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3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32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2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3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2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CA2D-9EAB-4541-AE66-695BCA487BF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CD56-91B9-402D-A960-4D0E93737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1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3BEA77-46A7-4904-863E-C712228080CF}"/>
              </a:ext>
            </a:extLst>
          </p:cNvPr>
          <p:cNvSpPr/>
          <p:nvPr/>
        </p:nvSpPr>
        <p:spPr>
          <a:xfrm>
            <a:off x="111319" y="149189"/>
            <a:ext cx="6631388" cy="3994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</a:rPr>
              <a:t>Módulo</a:t>
            </a:r>
            <a:r>
              <a:rPr lang="en-GB" sz="2400" b="1" dirty="0">
                <a:solidFill>
                  <a:schemeClr val="tx1"/>
                </a:solidFill>
              </a:rPr>
              <a:t> 1 – ¡</a:t>
            </a:r>
            <a:r>
              <a:rPr lang="en-GB" sz="2400" b="1" dirty="0" err="1">
                <a:solidFill>
                  <a:schemeClr val="tx1"/>
                </a:solidFill>
              </a:rPr>
              <a:t>Desconéctate</a:t>
            </a:r>
            <a:r>
              <a:rPr lang="en-GB" sz="2400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600E4-6C40-4E88-956F-69E07AABF8AF}"/>
              </a:ext>
            </a:extLst>
          </p:cNvPr>
          <p:cNvSpPr txBox="1"/>
          <p:nvPr/>
        </p:nvSpPr>
        <p:spPr>
          <a:xfrm>
            <a:off x="127375" y="629885"/>
            <a:ext cx="663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Learn the phrases below using LOOK, COVER, WRITE, CHECK!</a:t>
            </a:r>
          </a:p>
          <a:p>
            <a:pPr algn="ctr"/>
            <a:endParaRPr lang="en-GB" sz="1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8CD2C31-0CF9-4484-AA3A-3AEB3BB96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0199"/>
              </p:ext>
            </p:extLst>
          </p:nvPr>
        </p:nvGraphicFramePr>
        <p:xfrm>
          <a:off x="127375" y="964329"/>
          <a:ext cx="6615332" cy="6331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7666">
                  <a:extLst>
                    <a:ext uri="{9D8B030D-6E8A-4147-A177-3AD203B41FA5}">
                      <a16:colId xmlns:a16="http://schemas.microsoft.com/office/drawing/2014/main" val="3976918175"/>
                    </a:ext>
                  </a:extLst>
                </a:gridCol>
                <a:gridCol w="3307666">
                  <a:extLst>
                    <a:ext uri="{9D8B030D-6E8A-4147-A177-3AD203B41FA5}">
                      <a16:colId xmlns:a16="http://schemas.microsoft.com/office/drawing/2014/main" val="3914840687"/>
                    </a:ext>
                  </a:extLst>
                </a:gridCol>
              </a:tblGrid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Durante el </a:t>
                      </a:r>
                      <a:r>
                        <a:rPr lang="en-GB" sz="1100" b="0" dirty="0" err="1"/>
                        <a:t>verano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1" i="1" u="sng" dirty="0" err="1"/>
                        <a:t>hago</a:t>
                      </a:r>
                      <a:r>
                        <a:rPr lang="en-GB" sz="1100" b="0" u="sng" dirty="0"/>
                        <a:t> </a:t>
                      </a:r>
                      <a:r>
                        <a:rPr lang="en-GB" sz="1100" b="0" u="sng" dirty="0" err="1"/>
                        <a:t>artes</a:t>
                      </a:r>
                      <a:r>
                        <a:rPr lang="en-GB" sz="1100" b="0" u="sng" dirty="0"/>
                        <a:t> </a:t>
                      </a:r>
                      <a:r>
                        <a:rPr lang="en-GB" sz="1100" b="0" u="sng" dirty="0" err="1"/>
                        <a:t>marciales</a:t>
                      </a:r>
                      <a:r>
                        <a:rPr lang="en-GB" sz="1100" b="0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During the summer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i="1" u="sng" baseline="0" dirty="0"/>
                        <a:t>I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1" i="1" u="sng" baseline="0" dirty="0"/>
                        <a:t>do</a:t>
                      </a:r>
                      <a:r>
                        <a:rPr lang="en-GB" sz="1100" b="0" u="sng" baseline="0" dirty="0"/>
                        <a:t> martial arts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098052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 (No) </a:t>
                      </a:r>
                      <a:r>
                        <a:rPr lang="en-GB" sz="1100" b="0" i="1" dirty="0"/>
                        <a:t>me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1" dirty="0" err="1"/>
                        <a:t>gusta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u="sng" dirty="0" err="1"/>
                        <a:t>tomar</a:t>
                      </a:r>
                      <a:r>
                        <a:rPr lang="en-GB" sz="1100" b="0" u="sng" dirty="0"/>
                        <a:t> el sol</a:t>
                      </a:r>
                      <a:r>
                        <a:rPr lang="en-GB" sz="1100" b="0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I</a:t>
                      </a:r>
                      <a:r>
                        <a:rPr lang="en-GB" sz="1100" b="0" dirty="0"/>
                        <a:t> (don’t) </a:t>
                      </a:r>
                      <a:r>
                        <a:rPr lang="en-GB" sz="1100" b="1" i="1" dirty="0"/>
                        <a:t>like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u="sng" dirty="0"/>
                        <a:t>sunbathing</a:t>
                      </a:r>
                      <a:r>
                        <a:rPr lang="en-GB" sz="1100" b="0" dirty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782418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(A </a:t>
                      </a:r>
                      <a:r>
                        <a:rPr lang="en-GB" sz="1100" b="0" i="1" dirty="0" err="1"/>
                        <a:t>ella</a:t>
                      </a:r>
                      <a:r>
                        <a:rPr lang="en-GB" sz="1100" b="0" i="1" dirty="0"/>
                        <a:t>)</a:t>
                      </a:r>
                      <a:r>
                        <a:rPr lang="en-GB" sz="1100" b="0" i="1" baseline="0" dirty="0"/>
                        <a:t> le </a:t>
                      </a:r>
                      <a:r>
                        <a:rPr lang="en-GB" sz="1100" b="1" baseline="0" dirty="0" err="1"/>
                        <a:t>mola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u="sng" baseline="0" dirty="0" err="1"/>
                        <a:t>ver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películas</a:t>
                      </a:r>
                      <a:r>
                        <a:rPr lang="en-GB" sz="1100" b="0" baseline="0" dirty="0"/>
                        <a:t>. 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She </a:t>
                      </a:r>
                      <a:r>
                        <a:rPr lang="en-GB" sz="1100" b="1" i="1" dirty="0"/>
                        <a:t>likes</a:t>
                      </a:r>
                      <a:r>
                        <a:rPr lang="en-GB" sz="1100" b="0" i="1" dirty="0"/>
                        <a:t> </a:t>
                      </a:r>
                      <a:r>
                        <a:rPr lang="en-GB" sz="1100" b="0" u="sng" dirty="0"/>
                        <a:t>watching films</a:t>
                      </a:r>
                      <a:r>
                        <a:rPr lang="en-GB" sz="1100" b="0" dirty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31673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err="1"/>
                        <a:t>Tengo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u="sng" dirty="0" err="1"/>
                        <a:t>seis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dirty="0" err="1"/>
                        <a:t>semanas</a:t>
                      </a:r>
                      <a:r>
                        <a:rPr lang="en-GB" sz="1100" b="0" baseline="0" dirty="0"/>
                        <a:t> de </a:t>
                      </a:r>
                      <a:r>
                        <a:rPr lang="en-GB" sz="1100" b="0" baseline="0" dirty="0" err="1"/>
                        <a:t>vacaciones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u="sng" baseline="0" dirty="0" err="1"/>
                        <a:t>en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verano</a:t>
                      </a:r>
                      <a:endParaRPr lang="en-GB" sz="1100" b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baseline="0" dirty="0"/>
                        <a:t>I </a:t>
                      </a:r>
                      <a:r>
                        <a:rPr lang="en-GB" sz="1100" b="1" i="1" baseline="0" dirty="0"/>
                        <a:t>have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u="sng" baseline="0" dirty="0"/>
                        <a:t>six</a:t>
                      </a:r>
                      <a:r>
                        <a:rPr lang="en-GB" sz="1100" b="0" baseline="0" dirty="0"/>
                        <a:t> weeks holiday in </a:t>
                      </a:r>
                      <a:r>
                        <a:rPr lang="en-GB" sz="1100" b="0" u="sng" baseline="0" dirty="0"/>
                        <a:t>summer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873328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err="1"/>
                        <a:t>Prefiero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baseline="0" dirty="0" err="1"/>
                        <a:t>ir</a:t>
                      </a:r>
                      <a:r>
                        <a:rPr lang="en-GB" sz="1100" b="0" baseline="0" dirty="0"/>
                        <a:t> a </a:t>
                      </a:r>
                      <a:r>
                        <a:rPr lang="en-GB" sz="1100" b="0" u="sng" baseline="0" dirty="0" err="1"/>
                        <a:t>España</a:t>
                      </a:r>
                      <a:r>
                        <a:rPr lang="en-GB" sz="1100" b="0" baseline="0" dirty="0"/>
                        <a:t>. 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I </a:t>
                      </a:r>
                      <a:r>
                        <a:rPr lang="en-GB" sz="1100" b="1" i="1" dirty="0"/>
                        <a:t>prefer</a:t>
                      </a:r>
                      <a:r>
                        <a:rPr lang="en-GB" sz="1100" b="0" i="1" dirty="0"/>
                        <a:t> </a:t>
                      </a:r>
                      <a:r>
                        <a:rPr lang="en-GB" sz="1100" b="0" dirty="0"/>
                        <a:t>to go</a:t>
                      </a:r>
                      <a:r>
                        <a:rPr lang="en-GB" sz="1100" b="0" baseline="0" dirty="0"/>
                        <a:t> to </a:t>
                      </a:r>
                      <a:r>
                        <a:rPr lang="en-GB" sz="1100" b="0" u="sng" baseline="0" dirty="0"/>
                        <a:t>Spain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920161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 err="1"/>
                        <a:t>Mi</a:t>
                      </a:r>
                      <a:r>
                        <a:rPr lang="en-GB" sz="1100" b="0" i="1" dirty="0"/>
                        <a:t> padre </a:t>
                      </a:r>
                      <a:r>
                        <a:rPr lang="en-GB" sz="1100" b="1" i="1" dirty="0" err="1"/>
                        <a:t>prefiere</a:t>
                      </a:r>
                      <a:r>
                        <a:rPr lang="en-GB" sz="1100" b="0" i="1" dirty="0"/>
                        <a:t> </a:t>
                      </a:r>
                      <a:r>
                        <a:rPr lang="en-GB" sz="1100" b="0" i="1" u="sng" dirty="0" err="1"/>
                        <a:t>alojarse</a:t>
                      </a:r>
                      <a:r>
                        <a:rPr lang="en-GB" sz="1100" b="0" i="1" u="sng" baseline="0" dirty="0"/>
                        <a:t> </a:t>
                      </a:r>
                      <a:r>
                        <a:rPr lang="en-GB" sz="1100" b="0" u="sng" baseline="0" dirty="0" err="1"/>
                        <a:t>en</a:t>
                      </a:r>
                      <a:r>
                        <a:rPr lang="en-GB" sz="1100" b="0" u="sng" baseline="0" dirty="0"/>
                        <a:t> un hotel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My dad </a:t>
                      </a:r>
                      <a:r>
                        <a:rPr lang="en-GB" sz="1100" b="1" i="1" dirty="0"/>
                        <a:t>prefers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u="sng" baseline="0" dirty="0"/>
                        <a:t>to stay in a hotel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019832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err="1"/>
                        <a:t>Fui</a:t>
                      </a:r>
                      <a:r>
                        <a:rPr lang="en-GB" sz="1100" b="1" dirty="0"/>
                        <a:t> </a:t>
                      </a:r>
                      <a:r>
                        <a:rPr lang="en-GB" sz="1100" b="0" dirty="0"/>
                        <a:t>de </a:t>
                      </a:r>
                      <a:r>
                        <a:rPr lang="en-GB" sz="1100" b="0" dirty="0" err="1"/>
                        <a:t>vacaciones</a:t>
                      </a:r>
                      <a:r>
                        <a:rPr lang="en-GB" sz="1100" b="0" dirty="0"/>
                        <a:t> a </a:t>
                      </a:r>
                      <a:r>
                        <a:rPr lang="en-GB" sz="1100" b="0" u="sng" dirty="0" err="1"/>
                        <a:t>Francia</a:t>
                      </a:r>
                      <a:endParaRPr lang="en-GB" sz="1100" b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I </a:t>
                      </a:r>
                      <a:r>
                        <a:rPr lang="en-GB" sz="1100" b="1" i="1" dirty="0"/>
                        <a:t>went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baseline="0" dirty="0"/>
                        <a:t>on holiday to </a:t>
                      </a:r>
                      <a:r>
                        <a:rPr lang="en-GB" sz="1100" b="0" u="sng" baseline="0" dirty="0"/>
                        <a:t>France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167925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sng" dirty="0"/>
                        <a:t>El </a:t>
                      </a:r>
                      <a:r>
                        <a:rPr lang="en-GB" sz="1100" b="0" u="sng" dirty="0" err="1"/>
                        <a:t>invierno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dirty="0" err="1"/>
                        <a:t>pasado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1" i="1" dirty="0" err="1"/>
                        <a:t>fuimos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baseline="0" dirty="0"/>
                        <a:t>de </a:t>
                      </a:r>
                      <a:r>
                        <a:rPr lang="en-GB" sz="1100" b="0" baseline="0" dirty="0" err="1"/>
                        <a:t>vacaciones</a:t>
                      </a:r>
                      <a:r>
                        <a:rPr lang="en-GB" sz="1100" b="0" baseline="0" dirty="0"/>
                        <a:t> a </a:t>
                      </a:r>
                      <a:r>
                        <a:rPr lang="en-GB" sz="1100" b="0" u="sng" baseline="0" dirty="0" err="1"/>
                        <a:t>Alemania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sng" dirty="0"/>
                        <a:t>Last</a:t>
                      </a:r>
                      <a:r>
                        <a:rPr lang="en-GB" sz="1100" b="0" u="sng" baseline="0" dirty="0"/>
                        <a:t> winter </a:t>
                      </a:r>
                      <a:r>
                        <a:rPr lang="en-GB" sz="1100" b="0" i="1" baseline="0" dirty="0"/>
                        <a:t>we </a:t>
                      </a:r>
                      <a:r>
                        <a:rPr lang="en-GB" sz="1100" b="1" i="1" baseline="0" dirty="0"/>
                        <a:t>went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baseline="0" dirty="0"/>
                        <a:t>on holiday to </a:t>
                      </a:r>
                      <a:r>
                        <a:rPr lang="en-GB" sz="1100" b="0" u="sng" baseline="0" dirty="0"/>
                        <a:t>Germany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Fui</a:t>
                      </a:r>
                      <a:r>
                        <a:rPr lang="en-GB" sz="1100" b="1" u="none" dirty="0"/>
                        <a:t> </a:t>
                      </a:r>
                      <a:r>
                        <a:rPr lang="en-GB" sz="1100" b="0" u="none" dirty="0"/>
                        <a:t>con </a:t>
                      </a:r>
                      <a:r>
                        <a:rPr lang="en-GB" sz="1100" b="0" i="1" u="sng" dirty="0"/>
                        <a:t>mi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familia</a:t>
                      </a:r>
                      <a:endParaRPr lang="en-GB" sz="1100" b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I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1" i="1" baseline="0" dirty="0"/>
                        <a:t>went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baseline="0" dirty="0"/>
                        <a:t>with </a:t>
                      </a:r>
                      <a:r>
                        <a:rPr lang="en-GB" sz="1100" b="0" i="1" u="sng" baseline="0" dirty="0"/>
                        <a:t>my</a:t>
                      </a:r>
                      <a:r>
                        <a:rPr lang="en-GB" sz="1100" b="0" u="sng" baseline="0" dirty="0"/>
                        <a:t> family</a:t>
                      </a:r>
                      <a:endParaRPr lang="en-GB" sz="1100" b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782173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err="1"/>
                        <a:t>Viajé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u="sng" baseline="0" dirty="0" err="1"/>
                        <a:t>en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avión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I </a:t>
                      </a:r>
                      <a:r>
                        <a:rPr lang="en-GB" sz="1100" b="1" i="1" dirty="0"/>
                        <a:t>travelled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u="sng" baseline="0" dirty="0"/>
                        <a:t>by plane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567655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Me </a:t>
                      </a:r>
                      <a:r>
                        <a:rPr lang="en-GB" sz="1100" b="1" i="1" dirty="0" err="1"/>
                        <a:t>alojé</a:t>
                      </a:r>
                      <a:r>
                        <a:rPr lang="en-GB" sz="1100" b="0" i="1" baseline="0" dirty="0"/>
                        <a:t> </a:t>
                      </a:r>
                      <a:r>
                        <a:rPr lang="en-GB" sz="1100" b="0" baseline="0" dirty="0" err="1"/>
                        <a:t>en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u="sng" baseline="0" dirty="0"/>
                        <a:t>un camping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dirty="0"/>
                        <a:t>I </a:t>
                      </a:r>
                      <a:r>
                        <a:rPr lang="en-GB" sz="1100" b="1" i="1" dirty="0"/>
                        <a:t>stayed</a:t>
                      </a:r>
                      <a:r>
                        <a:rPr lang="en-GB" sz="1100" b="0" i="1" dirty="0"/>
                        <a:t> </a:t>
                      </a:r>
                      <a:r>
                        <a:rPr lang="en-GB" sz="1100" b="0" dirty="0"/>
                        <a:t>on </a:t>
                      </a:r>
                      <a:r>
                        <a:rPr lang="en-GB" sz="1100" b="0" u="sng" dirty="0"/>
                        <a:t>a campsite</a:t>
                      </a:r>
                      <a:r>
                        <a:rPr lang="en-GB" sz="1100" b="0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037582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El </a:t>
                      </a:r>
                      <a:r>
                        <a:rPr lang="en-GB" sz="1100" b="0" u="sng" dirty="0"/>
                        <a:t>primer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dirty="0" err="1"/>
                        <a:t>día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1" i="1" u="sng" dirty="0" err="1"/>
                        <a:t>saqué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muchas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fotos</a:t>
                      </a:r>
                      <a:r>
                        <a:rPr lang="en-GB" sz="1100" b="0" baseline="0" dirty="0"/>
                        <a:t>. 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On the </a:t>
                      </a:r>
                      <a:r>
                        <a:rPr lang="en-GB" sz="1100" b="0" u="sng" dirty="0"/>
                        <a:t>first</a:t>
                      </a:r>
                      <a:r>
                        <a:rPr lang="en-GB" sz="1100" b="0" baseline="0" dirty="0"/>
                        <a:t> day </a:t>
                      </a:r>
                      <a:r>
                        <a:rPr lang="en-GB" sz="1100" b="0" i="1" u="sng" baseline="0" dirty="0"/>
                        <a:t>I </a:t>
                      </a:r>
                      <a:r>
                        <a:rPr lang="en-GB" sz="1100" b="1" i="1" u="sng" baseline="0" dirty="0"/>
                        <a:t>took</a:t>
                      </a:r>
                      <a:r>
                        <a:rPr lang="en-GB" sz="1100" b="0" i="1" u="sng" baseline="0" dirty="0"/>
                        <a:t> </a:t>
                      </a:r>
                      <a:r>
                        <a:rPr lang="en-GB" sz="1100" b="0" u="sng" baseline="0" dirty="0"/>
                        <a:t>a lot of photos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Lo </a:t>
                      </a:r>
                      <a:r>
                        <a:rPr lang="en-GB" sz="1100" b="0" i="0" u="none" dirty="0" err="1"/>
                        <a:t>mejor</a:t>
                      </a:r>
                      <a:r>
                        <a:rPr lang="en-GB" sz="1100" b="0" i="0" u="none" baseline="0" dirty="0"/>
                        <a:t> </a:t>
                      </a:r>
                      <a:r>
                        <a:rPr lang="en-GB" sz="1100" b="1" i="0" u="none" baseline="0" dirty="0" err="1"/>
                        <a:t>fue</a:t>
                      </a:r>
                      <a:r>
                        <a:rPr lang="en-GB" sz="1100" b="0" i="0" u="none" baseline="0" dirty="0"/>
                        <a:t> </a:t>
                      </a:r>
                      <a:r>
                        <a:rPr lang="en-GB" sz="1100" b="0" i="0" u="none" baseline="0" dirty="0" err="1"/>
                        <a:t>cuando</a:t>
                      </a:r>
                      <a:r>
                        <a:rPr lang="en-GB" sz="1100" b="0" i="0" u="none" baseline="0" dirty="0"/>
                        <a:t> </a:t>
                      </a:r>
                      <a:r>
                        <a:rPr lang="en-GB" sz="1100" b="1" i="1" u="sng" baseline="0" dirty="0" err="1"/>
                        <a:t>visité</a:t>
                      </a:r>
                      <a:r>
                        <a:rPr lang="en-GB" sz="1100" b="0" i="0" u="sng" baseline="0" dirty="0"/>
                        <a:t> la </a:t>
                      </a:r>
                      <a:r>
                        <a:rPr lang="en-GB" sz="1100" b="0" i="0" u="sng" baseline="0" dirty="0" err="1"/>
                        <a:t>Sagrada</a:t>
                      </a:r>
                      <a:r>
                        <a:rPr lang="en-GB" sz="1100" b="0" i="0" u="sng" baseline="0" dirty="0"/>
                        <a:t> </a:t>
                      </a:r>
                      <a:r>
                        <a:rPr lang="en-GB" sz="1100" b="0" i="0" u="sng" baseline="0" dirty="0" err="1"/>
                        <a:t>Familia</a:t>
                      </a:r>
                      <a:endParaRPr lang="en-GB" sz="1100" b="0" i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/>
                        <a:t>The best thing</a:t>
                      </a:r>
                      <a:r>
                        <a:rPr lang="en-GB" sz="1100" b="0" u="none" baseline="0" dirty="0"/>
                        <a:t> </a:t>
                      </a:r>
                      <a:r>
                        <a:rPr lang="en-GB" sz="1100" b="1" u="none" baseline="0" dirty="0"/>
                        <a:t>was</a:t>
                      </a:r>
                      <a:r>
                        <a:rPr lang="en-GB" sz="1100" b="0" u="none" baseline="0" dirty="0"/>
                        <a:t> when </a:t>
                      </a:r>
                      <a:r>
                        <a:rPr lang="en-GB" sz="1100" b="0" i="1" u="sng" baseline="0" dirty="0"/>
                        <a:t>I </a:t>
                      </a:r>
                      <a:r>
                        <a:rPr lang="en-GB" sz="1100" b="1" i="1" u="sng" baseline="0" dirty="0"/>
                        <a:t>visited </a:t>
                      </a:r>
                      <a:r>
                        <a:rPr lang="en-GB" sz="1100" b="0" u="sng" baseline="0" dirty="0"/>
                        <a:t>the </a:t>
                      </a:r>
                      <a:r>
                        <a:rPr lang="en-GB" sz="1100" b="0" u="sng" baseline="0" dirty="0" err="1"/>
                        <a:t>Sagrada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Familia</a:t>
                      </a:r>
                      <a:r>
                        <a:rPr lang="en-GB" sz="1100" b="0" u="none" baseline="0" dirty="0"/>
                        <a:t>.</a:t>
                      </a:r>
                      <a:endParaRPr lang="en-GB" sz="1100" b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134993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Lo </a:t>
                      </a:r>
                      <a:r>
                        <a:rPr lang="en-GB" sz="1100" b="0" dirty="0" err="1"/>
                        <a:t>peor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1" baseline="0" dirty="0" err="1"/>
                        <a:t>fue</a:t>
                      </a:r>
                      <a:r>
                        <a:rPr lang="en-GB" sz="1100" b="1" baseline="0" dirty="0"/>
                        <a:t> </a:t>
                      </a:r>
                      <a:r>
                        <a:rPr lang="en-GB" sz="1100" b="0" baseline="0" dirty="0" err="1"/>
                        <a:t>cuando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1" i="1" u="sng" baseline="0" dirty="0" err="1"/>
                        <a:t>perdí</a:t>
                      </a:r>
                      <a:r>
                        <a:rPr lang="en-GB" sz="1100" b="0" i="1" u="sng" baseline="0" dirty="0"/>
                        <a:t> mi </a:t>
                      </a:r>
                      <a:r>
                        <a:rPr lang="en-GB" sz="1100" b="0" u="sng" baseline="0" dirty="0" err="1"/>
                        <a:t>móvil</a:t>
                      </a:r>
                      <a:r>
                        <a:rPr lang="en-GB" sz="1100" b="0" baseline="0" dirty="0"/>
                        <a:t>.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The worst</a:t>
                      </a:r>
                      <a:r>
                        <a:rPr lang="en-GB" sz="1100" b="0" baseline="0" dirty="0"/>
                        <a:t> thing </a:t>
                      </a:r>
                      <a:r>
                        <a:rPr lang="en-GB" sz="1100" b="1" baseline="0" dirty="0"/>
                        <a:t>was</a:t>
                      </a:r>
                      <a:r>
                        <a:rPr lang="en-GB" sz="1100" b="0" baseline="0" dirty="0"/>
                        <a:t> when </a:t>
                      </a:r>
                      <a:r>
                        <a:rPr lang="en-GB" sz="1100" b="0" i="1" u="sng" baseline="0" dirty="0"/>
                        <a:t>I </a:t>
                      </a:r>
                      <a:r>
                        <a:rPr lang="en-GB" sz="1100" b="1" i="1" u="sng" baseline="0" dirty="0"/>
                        <a:t>lost</a:t>
                      </a:r>
                      <a:r>
                        <a:rPr lang="en-GB" sz="1100" b="0" i="1" u="sng" baseline="0" dirty="0"/>
                        <a:t> my </a:t>
                      </a:r>
                      <a:r>
                        <a:rPr lang="en-GB" sz="1100" b="0" u="sng" baseline="0" dirty="0"/>
                        <a:t>phone</a:t>
                      </a:r>
                      <a:r>
                        <a:rPr lang="en-GB" sz="1100" b="0" baseline="0" dirty="0"/>
                        <a:t>. 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974706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Lo </a:t>
                      </a:r>
                      <a:r>
                        <a:rPr lang="en-GB" sz="1100" b="1" dirty="0" err="1"/>
                        <a:t>pasé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u="sng" dirty="0" err="1"/>
                        <a:t>fenomenal</a:t>
                      </a:r>
                      <a:endParaRPr lang="en-GB" sz="1100" b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It </a:t>
                      </a:r>
                      <a:r>
                        <a:rPr lang="en-GB" sz="1100" b="1" dirty="0"/>
                        <a:t>was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u="sng" dirty="0"/>
                        <a:t>amazing</a:t>
                      </a:r>
                      <a:r>
                        <a:rPr lang="en-GB" sz="1100" b="0" dirty="0"/>
                        <a:t>!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err="1"/>
                        <a:t>Fue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baseline="0" dirty="0" err="1"/>
                        <a:t>horroroso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baseline="0" dirty="0" err="1"/>
                        <a:t>porque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1" i="1" u="sng" baseline="0" dirty="0" err="1"/>
                        <a:t>vomité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en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una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montaña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rusa</a:t>
                      </a:r>
                      <a:r>
                        <a:rPr lang="en-GB" sz="1100" b="0" baseline="0" dirty="0"/>
                        <a:t>. 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It was horrific because </a:t>
                      </a:r>
                      <a:r>
                        <a:rPr lang="en-GB" sz="1100" b="0" i="1" u="sng" dirty="0"/>
                        <a:t>I </a:t>
                      </a:r>
                      <a:r>
                        <a:rPr lang="en-GB" sz="1100" b="1" i="1" u="sng" dirty="0"/>
                        <a:t>vomited</a:t>
                      </a:r>
                      <a:r>
                        <a:rPr lang="en-GB" sz="1100" b="0" u="sng" baseline="0" dirty="0"/>
                        <a:t> on a rollercoaster</a:t>
                      </a:r>
                      <a:r>
                        <a:rPr lang="en-GB" sz="1100" b="0" baseline="0" dirty="0"/>
                        <a:t>. </a:t>
                      </a:r>
                      <a:endParaRPr lang="en-GB" sz="11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Quiero</a:t>
                      </a:r>
                      <a:r>
                        <a:rPr lang="en-GB" sz="1100" b="0" u="none" dirty="0"/>
                        <a:t> </a:t>
                      </a:r>
                      <a:r>
                        <a:rPr lang="en-GB" sz="1100" b="0" u="none" dirty="0" err="1"/>
                        <a:t>hablar</a:t>
                      </a:r>
                      <a:r>
                        <a:rPr lang="en-GB" sz="1100" b="0" u="none" dirty="0"/>
                        <a:t> con</a:t>
                      </a:r>
                      <a:r>
                        <a:rPr lang="en-GB" sz="1100" b="0" u="none" baseline="0" dirty="0"/>
                        <a:t> el director </a:t>
                      </a:r>
                      <a:r>
                        <a:rPr lang="en-GB" sz="1100" b="0" u="none" baseline="0" dirty="0" err="1"/>
                        <a:t>porque</a:t>
                      </a:r>
                      <a:r>
                        <a:rPr lang="en-GB" sz="1100" b="0" u="none" baseline="0" dirty="0"/>
                        <a:t> </a:t>
                      </a:r>
                      <a:r>
                        <a:rPr lang="en-GB" sz="1100" b="0" u="sng" baseline="0" dirty="0"/>
                        <a:t>el </a:t>
                      </a:r>
                      <a:r>
                        <a:rPr lang="en-GB" sz="1100" b="0" u="sng" baseline="0" dirty="0" err="1"/>
                        <a:t>aire</a:t>
                      </a:r>
                      <a:r>
                        <a:rPr lang="en-GB" sz="1100" b="0" u="sng" baseline="0" dirty="0"/>
                        <a:t> </a:t>
                      </a:r>
                      <a:r>
                        <a:rPr lang="en-GB" sz="1100" b="0" u="sng" baseline="0" dirty="0" err="1"/>
                        <a:t>acondicionado</a:t>
                      </a:r>
                      <a:r>
                        <a:rPr lang="en-GB" sz="1100" b="0" u="none" baseline="0" dirty="0"/>
                        <a:t> no </a:t>
                      </a:r>
                      <a:r>
                        <a:rPr lang="en-GB" sz="1100" b="1" u="none" baseline="0" dirty="0" err="1"/>
                        <a:t>funciona</a:t>
                      </a:r>
                      <a:r>
                        <a:rPr lang="en-GB" sz="1100" b="0" u="none" baseline="0" dirty="0"/>
                        <a:t>. </a:t>
                      </a:r>
                      <a:endParaRPr lang="en-GB" sz="1100" b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u="none" dirty="0"/>
                        <a:t>I </a:t>
                      </a:r>
                      <a:r>
                        <a:rPr lang="en-GB" sz="1100" b="1" i="1" u="none" dirty="0"/>
                        <a:t>want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u="none" dirty="0"/>
                        <a:t>to talk to the manager because </a:t>
                      </a:r>
                      <a:r>
                        <a:rPr lang="en-GB" sz="1100" b="0" u="sng" dirty="0"/>
                        <a:t>the air</a:t>
                      </a:r>
                      <a:r>
                        <a:rPr lang="en-GB" sz="1100" b="0" u="sng" baseline="0" dirty="0"/>
                        <a:t> conditioning does not </a:t>
                      </a:r>
                      <a:r>
                        <a:rPr lang="en-GB" sz="1100" b="1" u="sng" baseline="0" dirty="0"/>
                        <a:t>work</a:t>
                      </a:r>
                      <a:r>
                        <a:rPr lang="en-GB" sz="1100" b="0" u="none" baseline="0" dirty="0"/>
                        <a:t>. </a:t>
                      </a:r>
                      <a:endParaRPr lang="en-GB" sz="1100" b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24167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La </a:t>
                      </a:r>
                      <a:r>
                        <a:rPr lang="en-GB" sz="1100" b="0" dirty="0" err="1"/>
                        <a:t>habitación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1" dirty="0" err="1"/>
                        <a:t>está</a:t>
                      </a:r>
                      <a:r>
                        <a:rPr lang="en-GB" sz="1100" b="0" baseline="0" dirty="0"/>
                        <a:t> </a:t>
                      </a:r>
                      <a:r>
                        <a:rPr lang="en-GB" sz="1100" b="0" u="sng" baseline="0" dirty="0" err="1"/>
                        <a:t>sucia</a:t>
                      </a:r>
                      <a:endParaRPr lang="en-GB" sz="1100" b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The room </a:t>
                      </a:r>
                      <a:r>
                        <a:rPr lang="en-GB" sz="1100" b="1" dirty="0"/>
                        <a:t>is</a:t>
                      </a:r>
                      <a:r>
                        <a:rPr lang="en-GB" sz="1100" b="0" dirty="0"/>
                        <a:t> </a:t>
                      </a:r>
                      <a:r>
                        <a:rPr lang="en-GB" sz="1100" b="0" u="sng" dirty="0"/>
                        <a:t>dirty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00984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C580D52-98A9-43FD-BE0F-24D538BA7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22308"/>
              </p:ext>
            </p:extLst>
          </p:nvPr>
        </p:nvGraphicFramePr>
        <p:xfrm>
          <a:off x="135403" y="7696560"/>
          <a:ext cx="661533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7666">
                  <a:extLst>
                    <a:ext uri="{9D8B030D-6E8A-4147-A177-3AD203B41FA5}">
                      <a16:colId xmlns:a16="http://schemas.microsoft.com/office/drawing/2014/main" val="2287566441"/>
                    </a:ext>
                  </a:extLst>
                </a:gridCol>
                <a:gridCol w="3307666">
                  <a:extLst>
                    <a:ext uri="{9D8B030D-6E8A-4147-A177-3AD203B41FA5}">
                      <a16:colId xmlns:a16="http://schemas.microsoft.com/office/drawing/2014/main" val="1466463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u="sng" dirty="0"/>
                        <a:t>Underlined</a:t>
                      </a:r>
                      <a:endParaRPr lang="en-GB" sz="140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This is additional information that can be changed for what you want to say.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27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Bold</a:t>
                      </a:r>
                      <a:endParaRPr lang="en-GB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These are verbs which can be changed for different people or tenses.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79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i="1" dirty="0"/>
                        <a:t>Italic</a:t>
                      </a:r>
                      <a:endParaRPr lang="en-GB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These words must be changed if you are talking about a different person.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0019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D1C275B-ECBB-4FEB-B6AD-46F7EC9C68B4}"/>
              </a:ext>
            </a:extLst>
          </p:cNvPr>
          <p:cNvSpPr txBox="1"/>
          <p:nvPr/>
        </p:nvSpPr>
        <p:spPr>
          <a:xfrm>
            <a:off x="111319" y="7388783"/>
            <a:ext cx="358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Adapting the phrases for your own work:</a:t>
            </a:r>
            <a:endParaRPr lang="en-GB" sz="1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35403" y="9059594"/>
            <a:ext cx="6607304" cy="635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Challenge: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When learning the vocabulary, practise using other tenses, changing details, and talking about other people. </a:t>
            </a:r>
          </a:p>
        </p:txBody>
      </p:sp>
    </p:spTree>
    <p:extLst>
      <p:ext uri="{BB962C8B-B14F-4D97-AF65-F5344CB8AC3E}">
        <p14:creationId xmlns:p14="http://schemas.microsoft.com/office/powerpoint/2010/main" val="12602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3BEA77-46A7-4904-863E-C712228080CF}"/>
              </a:ext>
            </a:extLst>
          </p:cNvPr>
          <p:cNvSpPr/>
          <p:nvPr/>
        </p:nvSpPr>
        <p:spPr>
          <a:xfrm>
            <a:off x="111319" y="149189"/>
            <a:ext cx="6631388" cy="3994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Módulo</a:t>
            </a:r>
            <a:r>
              <a:rPr lang="en-GB" sz="1600" b="1" dirty="0">
                <a:solidFill>
                  <a:schemeClr val="tx1"/>
                </a:solidFill>
              </a:rPr>
              <a:t> 1 – </a:t>
            </a:r>
            <a:r>
              <a:rPr lang="en-GB" sz="1600" b="1" dirty="0" smtClean="0">
                <a:solidFill>
                  <a:schemeClr val="tx1"/>
                </a:solidFill>
              </a:rPr>
              <a:t>Important verbs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600E4-6C40-4E88-956F-69E07AABF8AF}"/>
              </a:ext>
            </a:extLst>
          </p:cNvPr>
          <p:cNvSpPr txBox="1"/>
          <p:nvPr/>
        </p:nvSpPr>
        <p:spPr>
          <a:xfrm>
            <a:off x="127375" y="629885"/>
            <a:ext cx="663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Learn the verbs below using LOOK, COVER, WRITE, CHECK!</a:t>
            </a:r>
          </a:p>
          <a:p>
            <a:pPr algn="ctr"/>
            <a:endParaRPr lang="en-GB" sz="1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1C275B-ECBB-4FEB-B6AD-46F7EC9C68B4}"/>
              </a:ext>
            </a:extLst>
          </p:cNvPr>
          <p:cNvSpPr txBox="1"/>
          <p:nvPr/>
        </p:nvSpPr>
        <p:spPr>
          <a:xfrm>
            <a:off x="51758" y="4533603"/>
            <a:ext cx="358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My Progress with this topic:</a:t>
            </a:r>
            <a:endParaRPr lang="en-GB" sz="14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3FF4A1-75B9-4E8C-A6D6-DEA6D7440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71576"/>
              </p:ext>
            </p:extLst>
          </p:nvPr>
        </p:nvGraphicFramePr>
        <p:xfrm>
          <a:off x="99235" y="950158"/>
          <a:ext cx="6631390" cy="343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6278">
                  <a:extLst>
                    <a:ext uri="{9D8B030D-6E8A-4147-A177-3AD203B41FA5}">
                      <a16:colId xmlns:a16="http://schemas.microsoft.com/office/drawing/2014/main" val="3459347648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2768581558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4226136054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103599925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4211244605"/>
                    </a:ext>
                  </a:extLst>
                </a:gridCol>
              </a:tblGrid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Yo</a:t>
                      </a:r>
                      <a:r>
                        <a:rPr lang="en-GB" sz="1100" b="1" dirty="0"/>
                        <a:t> Form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PRESENT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PRETERITE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IMPERFECT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NEAR</a:t>
                      </a:r>
                      <a:r>
                        <a:rPr lang="de-DE" sz="1100" b="1" baseline="0" dirty="0"/>
                        <a:t> FUTURE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458361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HACER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</a:t>
                      </a:r>
                      <a:r>
                        <a:rPr lang="en-GB" sz="1100" b="1" baseline="0" dirty="0"/>
                        <a:t> do)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hago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hice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hacía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hacer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3103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IR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go)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fui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iba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ir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98931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ALOJARSE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stay)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me </a:t>
                      </a:r>
                      <a:r>
                        <a:rPr lang="en-GB" sz="1100" b="1" dirty="0" err="1"/>
                        <a:t>alojo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me </a:t>
                      </a:r>
                      <a:r>
                        <a:rPr lang="en-GB" sz="1100" b="1" dirty="0" err="1"/>
                        <a:t>alojé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me </a:t>
                      </a:r>
                      <a:r>
                        <a:rPr lang="en-GB" sz="1100" b="1" dirty="0" err="1"/>
                        <a:t>alojaba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alojarme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71496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VIAJAR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travel)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viajo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viajé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viajaba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viajar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988653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VISITAR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visit)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visito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visité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visitaba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visitar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7656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TENER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have)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tengo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tuve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tenía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tener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175429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SACAR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take)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saco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saqué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sacaba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baseline="0" dirty="0"/>
                        <a:t> a </a:t>
                      </a:r>
                      <a:r>
                        <a:rPr lang="en-GB" sz="1100" b="1" baseline="0" dirty="0" err="1"/>
                        <a:t>sacar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2824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458B3E3-144E-4E81-B9B8-2EC591739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1678"/>
              </p:ext>
            </p:extLst>
          </p:nvPr>
        </p:nvGraphicFramePr>
        <p:xfrm>
          <a:off x="127375" y="4868910"/>
          <a:ext cx="661930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218">
                  <a:extLst>
                    <a:ext uri="{9D8B030D-6E8A-4147-A177-3AD203B41FA5}">
                      <a16:colId xmlns:a16="http://schemas.microsoft.com/office/drawing/2014/main" val="2914435396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168086477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909787135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849537303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3634556285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51772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Date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Date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67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0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05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25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11817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76B0B4B-39D6-4009-970D-313031F258BE}"/>
              </a:ext>
            </a:extLst>
          </p:cNvPr>
          <p:cNvSpPr txBox="1"/>
          <p:nvPr/>
        </p:nvSpPr>
        <p:spPr>
          <a:xfrm>
            <a:off x="99235" y="6828576"/>
            <a:ext cx="5565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Expand and adapt your vocabulary: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7375" y="7485664"/>
            <a:ext cx="6603250" cy="227248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My independent vocabulary: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3BEA77-46A7-4904-863E-C712228080CF}"/>
              </a:ext>
            </a:extLst>
          </p:cNvPr>
          <p:cNvSpPr/>
          <p:nvPr/>
        </p:nvSpPr>
        <p:spPr>
          <a:xfrm>
            <a:off x="111319" y="149189"/>
            <a:ext cx="6631388" cy="3994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</a:rPr>
              <a:t>Módulo</a:t>
            </a:r>
            <a:r>
              <a:rPr lang="en-GB" sz="2400" b="1" dirty="0">
                <a:solidFill>
                  <a:schemeClr val="tx1"/>
                </a:solidFill>
              </a:rPr>
              <a:t> 2 – Mi </a:t>
            </a:r>
            <a:r>
              <a:rPr lang="en-GB" sz="2400" b="1" dirty="0" err="1">
                <a:solidFill>
                  <a:schemeClr val="tx1"/>
                </a:solidFill>
              </a:rPr>
              <a:t>vida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en</a:t>
            </a:r>
            <a:r>
              <a:rPr lang="en-GB" sz="2400" b="1" dirty="0">
                <a:solidFill>
                  <a:schemeClr val="tx1"/>
                </a:solidFill>
              </a:rPr>
              <a:t> el </a:t>
            </a:r>
            <a:r>
              <a:rPr lang="en-GB" sz="2400" b="1" dirty="0" err="1">
                <a:solidFill>
                  <a:schemeClr val="tx1"/>
                </a:solidFill>
              </a:rPr>
              <a:t>insti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600E4-6C40-4E88-956F-69E07AABF8AF}"/>
              </a:ext>
            </a:extLst>
          </p:cNvPr>
          <p:cNvSpPr txBox="1"/>
          <p:nvPr/>
        </p:nvSpPr>
        <p:spPr>
          <a:xfrm>
            <a:off x="127375" y="629885"/>
            <a:ext cx="663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Learn the phrases below using LOOK, COVER, WRITE, CHECK!</a:t>
            </a:r>
          </a:p>
          <a:p>
            <a:pPr algn="ctr"/>
            <a:endParaRPr lang="en-GB" sz="1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8CD2C31-0CF9-4484-AA3A-3AEB3BB96D7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375" y="964329"/>
          <a:ext cx="6615332" cy="6394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7666">
                  <a:extLst>
                    <a:ext uri="{9D8B030D-6E8A-4147-A177-3AD203B41FA5}">
                      <a16:colId xmlns:a16="http://schemas.microsoft.com/office/drawing/2014/main" val="3976918175"/>
                    </a:ext>
                  </a:extLst>
                </a:gridCol>
                <a:gridCol w="3307666">
                  <a:extLst>
                    <a:ext uri="{9D8B030D-6E8A-4147-A177-3AD203B41FA5}">
                      <a16:colId xmlns:a16="http://schemas.microsoft.com/office/drawing/2014/main" val="3914840687"/>
                    </a:ext>
                  </a:extLst>
                </a:gridCol>
              </a:tblGrid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Estudio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inglés y español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I </a:t>
                      </a:r>
                      <a:r>
                        <a:rPr lang="es-ES" sz="1100" b="1" i="1" u="none" dirty="0" err="1"/>
                        <a:t>study</a:t>
                      </a:r>
                      <a:r>
                        <a:rPr lang="es-ES" sz="1100" b="1" i="1" u="none" dirty="0"/>
                        <a:t> </a:t>
                      </a:r>
                      <a:r>
                        <a:rPr lang="es-ES" sz="1100" b="0" i="0" u="sng" dirty="0"/>
                        <a:t>English and </a:t>
                      </a:r>
                      <a:r>
                        <a:rPr lang="es-ES" sz="1100" b="0" i="0" u="sng" dirty="0" err="1"/>
                        <a:t>Spanish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098052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 (No) </a:t>
                      </a:r>
                      <a:r>
                        <a:rPr lang="es-ES" sz="1100" b="1" i="1" u="none" dirty="0"/>
                        <a:t>me</a:t>
                      </a:r>
                      <a:r>
                        <a:rPr lang="es-ES" sz="1100" b="1" i="0" u="none" dirty="0"/>
                        <a:t> interesa </a:t>
                      </a:r>
                      <a:r>
                        <a:rPr lang="es-ES" sz="1100" b="0" i="0" u="sng" dirty="0"/>
                        <a:t>la tecnología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I am </a:t>
                      </a:r>
                      <a:r>
                        <a:rPr lang="es-ES" sz="1100" b="0" i="0" u="none" dirty="0"/>
                        <a:t>(</a:t>
                      </a:r>
                      <a:r>
                        <a:rPr lang="es-ES" sz="1100" b="0" i="0" u="none" dirty="0" err="1"/>
                        <a:t>not</a:t>
                      </a:r>
                      <a:r>
                        <a:rPr lang="es-ES" sz="1100" b="0" i="0" u="none" dirty="0"/>
                        <a:t>) </a:t>
                      </a:r>
                      <a:r>
                        <a:rPr lang="es-ES" sz="1100" b="0" i="1" u="none" dirty="0" err="1"/>
                        <a:t>interested</a:t>
                      </a:r>
                      <a:r>
                        <a:rPr lang="es-ES" sz="1100" b="0" i="0" u="none" dirty="0"/>
                        <a:t> in </a:t>
                      </a:r>
                      <a:r>
                        <a:rPr lang="es-ES" sz="1100" b="0" i="0" u="sng" dirty="0" err="1"/>
                        <a:t>technology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782418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(No) </a:t>
                      </a:r>
                      <a:r>
                        <a:rPr lang="es-ES" sz="1100" b="1" i="1" u="none" dirty="0"/>
                        <a:t>le</a:t>
                      </a:r>
                      <a:r>
                        <a:rPr lang="es-ES" sz="1100" b="1" i="0" u="none" dirty="0"/>
                        <a:t> interesan </a:t>
                      </a:r>
                      <a:r>
                        <a:rPr lang="es-ES" sz="1100" b="0" i="0" u="sng" dirty="0"/>
                        <a:t>las matemáticas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He/</a:t>
                      </a:r>
                      <a:r>
                        <a:rPr lang="es-ES" sz="1100" b="1" i="1" u="none" dirty="0" err="1"/>
                        <a:t>she</a:t>
                      </a:r>
                      <a:r>
                        <a:rPr lang="es-ES" sz="1100" b="1" i="1" u="none" dirty="0"/>
                        <a:t> </a:t>
                      </a:r>
                      <a:r>
                        <a:rPr lang="es-ES" sz="1100" b="1" i="1" u="none" dirty="0" err="1"/>
                        <a:t>is</a:t>
                      </a:r>
                      <a:r>
                        <a:rPr lang="es-ES" sz="1100" b="1" i="0" u="none" dirty="0"/>
                        <a:t> </a:t>
                      </a:r>
                      <a:r>
                        <a:rPr lang="es-ES" sz="1100" b="0" i="0" u="none" dirty="0"/>
                        <a:t>(</a:t>
                      </a:r>
                      <a:r>
                        <a:rPr lang="es-ES" sz="1100" b="0" i="0" u="none" dirty="0" err="1"/>
                        <a:t>not</a:t>
                      </a:r>
                      <a:r>
                        <a:rPr lang="es-ES" sz="1100" b="0" i="0" u="none" dirty="0"/>
                        <a:t>) </a:t>
                      </a:r>
                      <a:r>
                        <a:rPr lang="es-ES" sz="1100" b="0" i="1" u="none" dirty="0" err="1"/>
                        <a:t>interested</a:t>
                      </a:r>
                      <a:r>
                        <a:rPr lang="es-ES" sz="1100" b="0" i="0" u="none" dirty="0"/>
                        <a:t> in </a:t>
                      </a:r>
                      <a:r>
                        <a:rPr lang="es-ES" sz="1100" b="0" i="0" u="sng" dirty="0" err="1"/>
                        <a:t>maths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31673"/>
                  </a:ext>
                </a:extLst>
              </a:tr>
              <a:tr h="411361"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Prefiero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la música </a:t>
                      </a:r>
                      <a:r>
                        <a:rPr lang="es-ES" sz="1100" b="0" i="0" u="none" dirty="0"/>
                        <a:t>porque </a:t>
                      </a:r>
                      <a:r>
                        <a:rPr lang="es-ES" sz="1100" b="1" i="1" u="none" dirty="0"/>
                        <a:t>es</a:t>
                      </a:r>
                      <a:r>
                        <a:rPr lang="es-ES" sz="1100" b="0" i="0" u="none" dirty="0"/>
                        <a:t> menos </a:t>
                      </a:r>
                      <a:r>
                        <a:rPr lang="es-ES" sz="1100" b="0" i="0" u="sng" dirty="0"/>
                        <a:t>aburrida</a:t>
                      </a:r>
                      <a:r>
                        <a:rPr lang="es-ES" sz="1100" b="0" i="0" u="none" dirty="0"/>
                        <a:t> que </a:t>
                      </a:r>
                      <a:r>
                        <a:rPr lang="es-ES" sz="1100" b="0" i="0" u="sng" dirty="0"/>
                        <a:t>el dibujo.</a:t>
                      </a:r>
                      <a:endParaRPr lang="en-GB" sz="1100" b="0" i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baseline="0" dirty="0"/>
                        <a:t>I </a:t>
                      </a:r>
                      <a:r>
                        <a:rPr lang="es-ES" sz="1100" b="1" i="1" u="none" baseline="0" dirty="0" err="1"/>
                        <a:t>prefer</a:t>
                      </a:r>
                      <a:r>
                        <a:rPr lang="es-ES" sz="1100" b="0" i="1" u="none" baseline="0" dirty="0"/>
                        <a:t> </a:t>
                      </a:r>
                      <a:r>
                        <a:rPr lang="es-ES" sz="1100" b="0" i="0" u="sng" baseline="0" dirty="0"/>
                        <a:t>music</a:t>
                      </a:r>
                      <a:r>
                        <a:rPr lang="es-ES" sz="1100" b="0" i="0" u="none" baseline="0" dirty="0"/>
                        <a:t> </a:t>
                      </a:r>
                      <a:r>
                        <a:rPr lang="es-ES" sz="1100" b="0" i="0" u="none" baseline="0" dirty="0" err="1"/>
                        <a:t>because</a:t>
                      </a:r>
                      <a:r>
                        <a:rPr lang="es-ES" sz="1100" b="0" i="0" u="none" baseline="0" dirty="0"/>
                        <a:t> </a:t>
                      </a:r>
                      <a:r>
                        <a:rPr lang="es-ES" sz="1100" b="0" i="1" u="none" baseline="0" dirty="0" err="1"/>
                        <a:t>it</a:t>
                      </a:r>
                      <a:r>
                        <a:rPr lang="es-ES" sz="1100" b="0" i="1" u="none" baseline="0" dirty="0"/>
                        <a:t> </a:t>
                      </a:r>
                      <a:r>
                        <a:rPr lang="es-ES" sz="1100" b="1" i="1" u="none" baseline="0" dirty="0" err="1"/>
                        <a:t>is</a:t>
                      </a:r>
                      <a:r>
                        <a:rPr lang="es-ES" sz="1100" b="0" i="1" u="none" baseline="0" dirty="0"/>
                        <a:t> </a:t>
                      </a:r>
                      <a:r>
                        <a:rPr lang="es-ES" sz="1100" b="0" i="0" u="none" baseline="0" dirty="0" err="1"/>
                        <a:t>less</a:t>
                      </a:r>
                      <a:r>
                        <a:rPr lang="es-ES" sz="1100" b="0" i="0" u="none" baseline="0" dirty="0"/>
                        <a:t> </a:t>
                      </a:r>
                      <a:r>
                        <a:rPr lang="es-ES" sz="1100" b="0" i="0" u="sng" baseline="0" dirty="0" err="1"/>
                        <a:t>boring</a:t>
                      </a:r>
                      <a:r>
                        <a:rPr lang="es-ES" sz="1100" b="0" i="0" u="none" baseline="0" dirty="0"/>
                        <a:t> </a:t>
                      </a:r>
                      <a:r>
                        <a:rPr lang="es-ES" sz="1100" b="0" i="0" u="none" baseline="0" dirty="0" err="1"/>
                        <a:t>than</a:t>
                      </a:r>
                      <a:r>
                        <a:rPr lang="es-ES" sz="1100" b="0" i="0" u="none" baseline="0" dirty="0"/>
                        <a:t> </a:t>
                      </a:r>
                      <a:r>
                        <a:rPr lang="es-ES" sz="1100" b="0" i="0" u="sng" baseline="0" dirty="0"/>
                        <a:t>art</a:t>
                      </a:r>
                      <a:r>
                        <a:rPr lang="es-ES" sz="1100" b="0" i="0" u="none" baseline="0" dirty="0"/>
                        <a:t>.</a:t>
                      </a:r>
                      <a:endParaRPr lang="en-GB" sz="1100" b="0" i="0" u="none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873328"/>
                  </a:ext>
                </a:extLst>
              </a:tr>
              <a:tr h="411361"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Odio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las ciencias </a:t>
                      </a:r>
                      <a:r>
                        <a:rPr lang="es-ES" sz="1100" b="0" i="0" u="none" dirty="0"/>
                        <a:t>porque </a:t>
                      </a:r>
                      <a:r>
                        <a:rPr lang="es-ES" sz="1100" b="1" i="1" u="none" dirty="0"/>
                        <a:t>son</a:t>
                      </a:r>
                      <a:r>
                        <a:rPr lang="es-ES" sz="1100" b="0" i="0" u="none" dirty="0"/>
                        <a:t> más </a:t>
                      </a:r>
                      <a:r>
                        <a:rPr lang="es-ES" sz="1100" b="0" i="0" u="sng" dirty="0"/>
                        <a:t>difíciles</a:t>
                      </a:r>
                      <a:r>
                        <a:rPr lang="es-ES" sz="1100" b="0" i="0" u="none" dirty="0"/>
                        <a:t> que </a:t>
                      </a:r>
                      <a:r>
                        <a:rPr lang="es-ES" sz="1100" b="0" i="0" u="sng" dirty="0"/>
                        <a:t>la geografía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dirty="0"/>
                        <a:t>I </a:t>
                      </a:r>
                      <a:r>
                        <a:rPr lang="es-ES" sz="1100" b="1" i="1" u="none" dirty="0" err="1"/>
                        <a:t>hate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0" i="0" u="sng" dirty="0" err="1"/>
                        <a:t>science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because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1" u="none" dirty="0" err="1"/>
                        <a:t>it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1" i="1" u="none" dirty="0" err="1"/>
                        <a:t>is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0" i="0" u="sng" dirty="0" err="1"/>
                        <a:t>harder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than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 err="1"/>
                        <a:t>geography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920161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dirty="0"/>
                        <a:t>Mi profe </a:t>
                      </a:r>
                      <a:r>
                        <a:rPr lang="es-ES" sz="1100" b="1" i="1" u="none" dirty="0"/>
                        <a:t>crea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0" i="0" u="none" dirty="0"/>
                        <a:t>un buen ambiente.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 err="1"/>
                        <a:t>My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teacher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 err="1"/>
                        <a:t>creates</a:t>
                      </a:r>
                      <a:r>
                        <a:rPr lang="es-ES" sz="1100" b="0" i="0" u="none" dirty="0"/>
                        <a:t> a </a:t>
                      </a:r>
                      <a:r>
                        <a:rPr lang="es-ES" sz="1100" b="0" i="0" u="none" dirty="0" err="1"/>
                        <a:t>nice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atmosphere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019832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Aprendo</a:t>
                      </a:r>
                      <a:r>
                        <a:rPr lang="es-ES" sz="1100" b="0" i="0" u="none" dirty="0"/>
                        <a:t> mucho porque </a:t>
                      </a:r>
                      <a:r>
                        <a:rPr lang="es-ES" sz="1100" b="0" i="1" u="none" dirty="0"/>
                        <a:t>mi</a:t>
                      </a:r>
                      <a:r>
                        <a:rPr lang="es-ES" sz="1100" b="0" i="0" u="none" dirty="0"/>
                        <a:t> profe </a:t>
                      </a:r>
                      <a:r>
                        <a:rPr lang="es-ES" sz="1100" b="1" i="0" u="none" dirty="0"/>
                        <a:t>explica</a:t>
                      </a:r>
                      <a:r>
                        <a:rPr lang="es-ES" sz="1100" b="0" i="0" u="none" dirty="0"/>
                        <a:t> bien.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dirty="0"/>
                        <a:t>I </a:t>
                      </a:r>
                      <a:r>
                        <a:rPr lang="es-ES" sz="1100" b="1" i="1" u="none" dirty="0" err="1"/>
                        <a:t>learn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0" i="0" u="none" dirty="0"/>
                        <a:t>a </a:t>
                      </a:r>
                      <a:r>
                        <a:rPr lang="es-ES" sz="1100" b="0" i="0" u="none" dirty="0" err="1"/>
                        <a:t>lot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because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1" u="none" dirty="0" err="1"/>
                        <a:t>my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teacher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 err="1"/>
                        <a:t>explains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well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167925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Tenemos</a:t>
                      </a:r>
                      <a:r>
                        <a:rPr lang="es-ES" sz="1100" b="0" i="0" u="none" dirty="0"/>
                        <a:t> que llevar un uniforme.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dirty="0" err="1"/>
                        <a:t>We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1" i="1" u="none" dirty="0" err="1"/>
                        <a:t>have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0" i="0" u="none" dirty="0" err="1"/>
                        <a:t>to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wear</a:t>
                      </a:r>
                      <a:r>
                        <a:rPr lang="es-ES" sz="1100" b="0" i="0" u="none" dirty="0"/>
                        <a:t> a </a:t>
                      </a:r>
                      <a:r>
                        <a:rPr lang="es-ES" sz="1100" b="0" i="0" u="none" dirty="0" err="1"/>
                        <a:t>uniform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Llevo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una chaqueta negra </a:t>
                      </a:r>
                      <a:r>
                        <a:rPr lang="es-ES" sz="1100" b="0" i="0" u="none" dirty="0"/>
                        <a:t>y </a:t>
                      </a:r>
                      <a:r>
                        <a:rPr lang="es-ES" sz="1100" b="0" i="0" u="sng" dirty="0"/>
                        <a:t>una corbata azul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dirty="0"/>
                        <a:t>I </a:t>
                      </a:r>
                      <a:r>
                        <a:rPr lang="es-ES" sz="1100" b="1" i="1" u="none" dirty="0" err="1"/>
                        <a:t>wear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0" i="0" u="none" dirty="0"/>
                        <a:t>a </a:t>
                      </a:r>
                      <a:r>
                        <a:rPr lang="es-ES" sz="1100" b="0" i="0" u="sng" dirty="0" err="1"/>
                        <a:t>black</a:t>
                      </a:r>
                      <a:r>
                        <a:rPr lang="es-ES" sz="1100" b="0" i="0" u="sng" dirty="0"/>
                        <a:t> blazer </a:t>
                      </a:r>
                      <a:r>
                        <a:rPr lang="es-ES" sz="1100" b="0" i="0" u="none" dirty="0"/>
                        <a:t>and a </a:t>
                      </a:r>
                      <a:r>
                        <a:rPr lang="es-ES" sz="1100" b="0" i="0" u="sng" dirty="0"/>
                        <a:t>blue </a:t>
                      </a:r>
                      <a:r>
                        <a:rPr lang="es-ES" sz="1100" b="0" i="0" u="sng" dirty="0" err="1"/>
                        <a:t>tie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782173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El uniforme </a:t>
                      </a:r>
                      <a:r>
                        <a:rPr lang="es-ES" sz="1100" b="1" i="0" u="none" dirty="0"/>
                        <a:t>mejora</a:t>
                      </a:r>
                      <a:r>
                        <a:rPr lang="es-ES" sz="1100" b="0" i="0" u="none" dirty="0"/>
                        <a:t> la disciplina.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 err="1"/>
                        <a:t>The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uniform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 err="1"/>
                        <a:t>improves</a:t>
                      </a:r>
                      <a:r>
                        <a:rPr lang="es-ES" sz="1100" b="0" i="0" u="none" dirty="0"/>
                        <a:t> discipline.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567655"/>
                  </a:ext>
                </a:extLst>
              </a:tr>
              <a:tr h="411361">
                <a:tc>
                  <a:txBody>
                    <a:bodyPr/>
                    <a:lstStyle/>
                    <a:p>
                      <a:pPr algn="ctr"/>
                      <a:r>
                        <a:rPr lang="es-ES" sz="1100" b="1" i="1" u="none" dirty="0"/>
                        <a:t>Me</a:t>
                      </a:r>
                      <a:r>
                        <a:rPr lang="es-ES" sz="1100" b="1" i="0" u="none" dirty="0"/>
                        <a:t> gusta </a:t>
                      </a:r>
                      <a:r>
                        <a:rPr lang="es-ES" sz="1100" b="0" i="0" u="none" dirty="0"/>
                        <a:t>porque las diferencias económicas no </a:t>
                      </a:r>
                      <a:r>
                        <a:rPr lang="es-ES" sz="1100" b="1" i="0" u="none" dirty="0"/>
                        <a:t>son</a:t>
                      </a:r>
                      <a:r>
                        <a:rPr lang="es-ES" sz="1100" b="0" i="0" u="none" dirty="0"/>
                        <a:t> tan obvias.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I </a:t>
                      </a:r>
                      <a:r>
                        <a:rPr lang="es-ES" sz="1100" b="1" i="0" u="none" dirty="0" err="1"/>
                        <a:t>like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it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because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financial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differences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/>
                        <a:t>are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not</a:t>
                      </a:r>
                      <a:r>
                        <a:rPr lang="es-ES" sz="1100" b="0" i="0" u="none" dirty="0"/>
                        <a:t> as </a:t>
                      </a:r>
                      <a:r>
                        <a:rPr lang="es-ES" sz="1100" b="0" i="0" u="none" dirty="0" err="1"/>
                        <a:t>obvious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037582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En </a:t>
                      </a:r>
                      <a:r>
                        <a:rPr lang="es-ES" sz="1100" b="0" i="1" u="none" dirty="0"/>
                        <a:t>mi</a:t>
                      </a:r>
                      <a:r>
                        <a:rPr lang="es-ES" sz="1100" b="0" i="0" u="none" dirty="0"/>
                        <a:t> insti hay </a:t>
                      </a:r>
                      <a:r>
                        <a:rPr lang="es-ES" sz="1100" b="0" i="0" u="sng" dirty="0"/>
                        <a:t>una piscina grande y nueva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In </a:t>
                      </a:r>
                      <a:r>
                        <a:rPr lang="es-ES" sz="1100" b="0" i="1" u="none" dirty="0" err="1"/>
                        <a:t>my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school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there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is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a </a:t>
                      </a:r>
                      <a:r>
                        <a:rPr lang="es-ES" sz="1100" b="0" i="0" u="sng" dirty="0" err="1"/>
                        <a:t>big</a:t>
                      </a:r>
                      <a:r>
                        <a:rPr lang="es-ES" sz="1100" b="0" i="0" u="sng" dirty="0"/>
                        <a:t>, new pool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En </a:t>
                      </a:r>
                      <a:r>
                        <a:rPr lang="es-ES" sz="1100" b="0" i="1" u="none" dirty="0"/>
                        <a:t>mi </a:t>
                      </a:r>
                      <a:r>
                        <a:rPr lang="es-ES" sz="1100" b="0" i="0" u="none" dirty="0"/>
                        <a:t>escuela primaria no había </a:t>
                      </a:r>
                      <a:r>
                        <a:rPr lang="es-ES" sz="1100" b="0" i="0" u="sng" dirty="0"/>
                        <a:t>una biblioteca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In </a:t>
                      </a:r>
                      <a:r>
                        <a:rPr lang="es-ES" sz="1100" b="0" i="1" u="none" dirty="0" err="1"/>
                        <a:t>my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primary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school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there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was</a:t>
                      </a:r>
                      <a:r>
                        <a:rPr lang="es-ES" sz="1100" b="0" i="0" u="none" dirty="0"/>
                        <a:t> no </a:t>
                      </a:r>
                      <a:r>
                        <a:rPr lang="es-ES" sz="1100" b="0" i="0" u="sng" dirty="0" err="1"/>
                        <a:t>library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134993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Lo bueno </a:t>
                      </a:r>
                      <a:r>
                        <a:rPr lang="es-ES" sz="1100" b="1" i="0" u="none" dirty="0"/>
                        <a:t>es</a:t>
                      </a:r>
                      <a:r>
                        <a:rPr lang="es-ES" sz="1100" b="0" i="0" u="none" dirty="0"/>
                        <a:t> que </a:t>
                      </a:r>
                      <a:r>
                        <a:rPr lang="es-ES" sz="1100" b="1" i="0" u="none" dirty="0"/>
                        <a:t>hay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un </a:t>
                      </a:r>
                      <a:r>
                        <a:rPr lang="es-ES" sz="1100" b="0" i="0" u="sng"/>
                        <a:t>gimnasio </a:t>
                      </a:r>
                      <a:r>
                        <a:rPr lang="en-GB" sz="1100" b="0" i="0" u="sng"/>
                        <a:t>bien</a:t>
                      </a:r>
                      <a:r>
                        <a:rPr lang="es-ES" sz="1100" b="0" i="0" u="sng"/>
                        <a:t> </a:t>
                      </a:r>
                      <a:r>
                        <a:rPr lang="es-ES" sz="1100" b="0" i="0" u="sng" dirty="0"/>
                        <a:t>equipado.</a:t>
                      </a:r>
                      <a:endParaRPr lang="en-GB" sz="1100" b="0" i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 err="1"/>
                        <a:t>The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good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thing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 err="1"/>
                        <a:t>is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that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there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 err="1"/>
                        <a:t>is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a </a:t>
                      </a:r>
                      <a:r>
                        <a:rPr lang="es-ES" sz="1100" b="0" i="0" u="sng" dirty="0" err="1"/>
                        <a:t>well-equipped</a:t>
                      </a:r>
                      <a:r>
                        <a:rPr lang="es-ES" sz="1100" b="0" i="0" u="sng" dirty="0"/>
                        <a:t> </a:t>
                      </a:r>
                      <a:r>
                        <a:rPr lang="es-ES" sz="1100" b="0" i="0" u="sng" dirty="0" err="1"/>
                        <a:t>gym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974706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dirty="0"/>
                        <a:t>Lo peor </a:t>
                      </a:r>
                      <a:r>
                        <a:rPr lang="es-ES" sz="1100" b="1" i="0" u="none" dirty="0"/>
                        <a:t>es</a:t>
                      </a:r>
                      <a:r>
                        <a:rPr lang="es-ES" sz="1100" b="0" i="0" u="none" dirty="0"/>
                        <a:t> que no </a:t>
                      </a:r>
                      <a:r>
                        <a:rPr lang="es-ES" sz="1100" b="1" i="0" u="none" dirty="0"/>
                        <a:t>se debe </a:t>
                      </a:r>
                      <a:r>
                        <a:rPr lang="es-ES" sz="1100" b="0" i="0" u="sng" dirty="0"/>
                        <a:t>llevar piercings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 err="1"/>
                        <a:t>The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bad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thing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 err="1"/>
                        <a:t>is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you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1" i="0" u="none" dirty="0" err="1"/>
                        <a:t>must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not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 err="1"/>
                        <a:t>wear</a:t>
                      </a:r>
                      <a:r>
                        <a:rPr lang="es-ES" sz="1100" b="0" i="0" u="sng" dirty="0"/>
                        <a:t> piercings</a:t>
                      </a:r>
                      <a:r>
                        <a:rPr lang="es-ES" sz="1100" b="0" i="0" u="none" dirty="0"/>
                        <a:t>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none" dirty="0"/>
                        <a:t>Tampoco </a:t>
                      </a:r>
                      <a:r>
                        <a:rPr lang="es-ES" sz="1100" b="1" i="0" u="none" dirty="0"/>
                        <a:t>se permiten </a:t>
                      </a:r>
                      <a:r>
                        <a:rPr lang="es-ES" sz="1100" b="0" i="0" u="sng" dirty="0"/>
                        <a:t>los móviles</a:t>
                      </a:r>
                      <a:r>
                        <a:rPr lang="es-ES" sz="1100" b="0" i="0" u="none" dirty="0"/>
                        <a:t> en clase. 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u="sng" dirty="0"/>
                        <a:t>Mobile </a:t>
                      </a:r>
                      <a:r>
                        <a:rPr lang="es-ES" sz="1100" b="0" i="0" u="sng" dirty="0" err="1"/>
                        <a:t>phones</a:t>
                      </a:r>
                      <a:r>
                        <a:rPr lang="es-ES" sz="1100" b="0" i="0" u="sng" dirty="0"/>
                        <a:t> </a:t>
                      </a:r>
                      <a:r>
                        <a:rPr lang="es-ES" sz="1100" b="1" i="0" u="none" dirty="0"/>
                        <a:t>are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not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allowed</a:t>
                      </a:r>
                      <a:r>
                        <a:rPr lang="es-ES" sz="1100" b="0" i="0" u="none" dirty="0"/>
                        <a:t> in </a:t>
                      </a:r>
                      <a:r>
                        <a:rPr lang="es-ES" sz="1100" b="0" i="0" u="none" dirty="0" err="1"/>
                        <a:t>class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either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36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u="none" dirty="0"/>
                        <a:t>Vamos</a:t>
                      </a:r>
                      <a:r>
                        <a:rPr lang="es-ES" sz="1100" b="1" i="0" u="none" dirty="0"/>
                        <a:t> a participar </a:t>
                      </a:r>
                      <a:r>
                        <a:rPr lang="es-ES" sz="1100" b="0" i="0" u="none" dirty="0"/>
                        <a:t>en un intercambio a </a:t>
                      </a:r>
                      <a:r>
                        <a:rPr lang="es-ES" sz="1100" b="0" i="0" u="sng" dirty="0"/>
                        <a:t>Zaragoza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  <a:p>
                      <a:pPr algn="ctr"/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u="none" dirty="0" err="1"/>
                        <a:t>We</a:t>
                      </a:r>
                      <a:r>
                        <a:rPr lang="es-ES" sz="1100" b="0" i="1" u="none" dirty="0"/>
                        <a:t> </a:t>
                      </a:r>
                      <a:r>
                        <a:rPr lang="es-ES" sz="1100" b="1" i="1" u="none" dirty="0"/>
                        <a:t>are </a:t>
                      </a:r>
                      <a:r>
                        <a:rPr lang="es-ES" sz="1100" b="1" i="0" u="none" dirty="0" err="1"/>
                        <a:t>going</a:t>
                      </a:r>
                      <a:r>
                        <a:rPr lang="es-ES" sz="1100" b="1" i="0" u="none" dirty="0"/>
                        <a:t> </a:t>
                      </a:r>
                      <a:r>
                        <a:rPr lang="es-ES" sz="1100" b="1" i="0" u="none" dirty="0" err="1"/>
                        <a:t>to</a:t>
                      </a:r>
                      <a:r>
                        <a:rPr lang="es-ES" sz="1100" b="1" i="0" u="none" dirty="0"/>
                        <a:t> </a:t>
                      </a:r>
                      <a:r>
                        <a:rPr lang="es-ES" sz="1100" b="1" i="0" u="none" dirty="0" err="1"/>
                        <a:t>participate</a:t>
                      </a:r>
                      <a:r>
                        <a:rPr lang="es-ES" sz="1100" b="1" i="0" u="none" dirty="0"/>
                        <a:t> </a:t>
                      </a:r>
                      <a:r>
                        <a:rPr lang="es-ES" sz="1100" b="0" i="0" u="none" dirty="0"/>
                        <a:t>in </a:t>
                      </a:r>
                      <a:r>
                        <a:rPr lang="es-ES" sz="1100" b="0" i="0" u="none" dirty="0" err="1"/>
                        <a:t>an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exchange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to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Zaragoza.</a:t>
                      </a:r>
                      <a:endParaRPr lang="en-GB" sz="1100" b="0" i="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24167"/>
                  </a:ext>
                </a:extLst>
              </a:tr>
              <a:tr h="334858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dirty="0"/>
                        <a:t>Soy</a:t>
                      </a:r>
                      <a:r>
                        <a:rPr lang="es-ES" sz="1100" b="0" i="0" u="none" dirty="0"/>
                        <a:t> miembro del club de </a:t>
                      </a:r>
                      <a:r>
                        <a:rPr lang="es-ES" sz="1100" b="0" i="0" u="sng" dirty="0"/>
                        <a:t>judo</a:t>
                      </a:r>
                      <a:r>
                        <a:rPr lang="es-ES" sz="1100" b="0" i="0" u="none" dirty="0"/>
                        <a:t> desde hace </a:t>
                      </a:r>
                      <a:r>
                        <a:rPr lang="es-ES" sz="1100" b="0" i="0" u="sng" dirty="0"/>
                        <a:t>tres</a:t>
                      </a:r>
                      <a:r>
                        <a:rPr lang="es-ES" sz="1100" b="0" i="0" u="none" dirty="0"/>
                        <a:t> años.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 u="none" dirty="0"/>
                        <a:t>I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have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been</a:t>
                      </a:r>
                      <a:r>
                        <a:rPr lang="es-ES" sz="1100" b="0" i="0" u="none" dirty="0"/>
                        <a:t> a </a:t>
                      </a:r>
                      <a:r>
                        <a:rPr lang="es-ES" sz="1100" b="0" i="0" u="none" dirty="0" err="1"/>
                        <a:t>member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of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judo</a:t>
                      </a:r>
                      <a:r>
                        <a:rPr lang="es-ES" sz="1100" b="0" i="0" u="none" dirty="0"/>
                        <a:t> club </a:t>
                      </a:r>
                      <a:r>
                        <a:rPr lang="es-ES" sz="1100" b="0" i="0" u="none" dirty="0" err="1"/>
                        <a:t>for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sng" dirty="0"/>
                        <a:t>3</a:t>
                      </a:r>
                      <a:r>
                        <a:rPr lang="es-ES" sz="1100" b="0" i="0" u="none" dirty="0"/>
                        <a:t> </a:t>
                      </a:r>
                      <a:r>
                        <a:rPr lang="es-ES" sz="1100" b="0" i="0" u="none" dirty="0" err="1"/>
                        <a:t>years</a:t>
                      </a:r>
                      <a:r>
                        <a:rPr lang="es-ES" sz="1100" b="0" i="0" u="none" dirty="0"/>
                        <a:t>.</a:t>
                      </a:r>
                      <a:endParaRPr lang="en-GB" sz="1100" b="0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00984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C580D52-98A9-43FD-BE0F-24D538BA7178}"/>
              </a:ext>
            </a:extLst>
          </p:cNvPr>
          <p:cNvGraphicFramePr>
            <a:graphicFrameLocks noGrp="1"/>
          </p:cNvGraphicFramePr>
          <p:nvPr/>
        </p:nvGraphicFramePr>
        <p:xfrm>
          <a:off x="135403" y="7696560"/>
          <a:ext cx="661533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7666">
                  <a:extLst>
                    <a:ext uri="{9D8B030D-6E8A-4147-A177-3AD203B41FA5}">
                      <a16:colId xmlns:a16="http://schemas.microsoft.com/office/drawing/2014/main" val="2287566441"/>
                    </a:ext>
                  </a:extLst>
                </a:gridCol>
                <a:gridCol w="3307666">
                  <a:extLst>
                    <a:ext uri="{9D8B030D-6E8A-4147-A177-3AD203B41FA5}">
                      <a16:colId xmlns:a16="http://schemas.microsoft.com/office/drawing/2014/main" val="1466463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u="sng" dirty="0"/>
                        <a:t>Underlined</a:t>
                      </a:r>
                      <a:endParaRPr lang="en-GB" sz="140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This is additional information that can be changed for what you want to say.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27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Bold</a:t>
                      </a:r>
                      <a:endParaRPr lang="en-GB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These are verbs which can be changed for different people or tenses.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79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i="1" dirty="0"/>
                        <a:t>Italic</a:t>
                      </a:r>
                      <a:endParaRPr lang="en-GB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These words must be changed if you are talking about a different person.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0019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D1C275B-ECBB-4FEB-B6AD-46F7EC9C68B4}"/>
              </a:ext>
            </a:extLst>
          </p:cNvPr>
          <p:cNvSpPr txBox="1"/>
          <p:nvPr/>
        </p:nvSpPr>
        <p:spPr>
          <a:xfrm>
            <a:off x="111319" y="7388783"/>
            <a:ext cx="358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Adapting the phrases for your own work:</a:t>
            </a:r>
            <a:endParaRPr lang="en-GB" sz="1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35403" y="9059594"/>
            <a:ext cx="6607304" cy="635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Challenge: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When learning the vocabulary, practise using other tenses, changing details, and talking about other people. </a:t>
            </a:r>
          </a:p>
        </p:txBody>
      </p:sp>
    </p:spTree>
    <p:extLst>
      <p:ext uri="{BB962C8B-B14F-4D97-AF65-F5344CB8AC3E}">
        <p14:creationId xmlns:p14="http://schemas.microsoft.com/office/powerpoint/2010/main" val="38839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3BEA77-46A7-4904-863E-C712228080CF}"/>
              </a:ext>
            </a:extLst>
          </p:cNvPr>
          <p:cNvSpPr/>
          <p:nvPr/>
        </p:nvSpPr>
        <p:spPr>
          <a:xfrm>
            <a:off x="111319" y="149189"/>
            <a:ext cx="6631388" cy="3994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Módulo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</a:rPr>
              <a:t>2 </a:t>
            </a:r>
            <a:r>
              <a:rPr lang="en-GB" sz="1600" b="1" dirty="0">
                <a:solidFill>
                  <a:schemeClr val="tx1"/>
                </a:solidFill>
              </a:rPr>
              <a:t>– Important verbs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600E4-6C40-4E88-956F-69E07AABF8AF}"/>
              </a:ext>
            </a:extLst>
          </p:cNvPr>
          <p:cNvSpPr txBox="1"/>
          <p:nvPr/>
        </p:nvSpPr>
        <p:spPr>
          <a:xfrm>
            <a:off x="127375" y="629885"/>
            <a:ext cx="663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Learn the verbs below using LOOK, COVER, WRITE, CHECK!</a:t>
            </a:r>
          </a:p>
          <a:p>
            <a:pPr algn="ctr"/>
            <a:endParaRPr lang="en-GB" sz="1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1C275B-ECBB-4FEB-B6AD-46F7EC9C68B4}"/>
              </a:ext>
            </a:extLst>
          </p:cNvPr>
          <p:cNvSpPr txBox="1"/>
          <p:nvPr/>
        </p:nvSpPr>
        <p:spPr>
          <a:xfrm>
            <a:off x="51758" y="4533603"/>
            <a:ext cx="358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My Progress with this topic:</a:t>
            </a:r>
            <a:endParaRPr lang="en-GB" sz="14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3FF4A1-75B9-4E8C-A6D6-DEA6D74403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9235" y="950158"/>
          <a:ext cx="6631390" cy="31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6278">
                  <a:extLst>
                    <a:ext uri="{9D8B030D-6E8A-4147-A177-3AD203B41FA5}">
                      <a16:colId xmlns:a16="http://schemas.microsoft.com/office/drawing/2014/main" val="3459347648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2768581558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4226136054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103599925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4211244605"/>
                    </a:ext>
                  </a:extLst>
                </a:gridCol>
              </a:tblGrid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Yo</a:t>
                      </a:r>
                      <a:r>
                        <a:rPr lang="en-GB" sz="1100" b="1" dirty="0"/>
                        <a:t> Form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PRESENT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PRETERITE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IMPERFECT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NEAR</a:t>
                      </a:r>
                      <a:r>
                        <a:rPr lang="de-DE" sz="1100" b="1" baseline="0" dirty="0"/>
                        <a:t> FUTURE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458361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ESTUDIAR</a:t>
                      </a:r>
                      <a:endParaRPr lang="es-ES" sz="1100" b="1" dirty="0"/>
                    </a:p>
                    <a:p>
                      <a:pPr algn="ctr"/>
                      <a:r>
                        <a:rPr lang="es-ES" sz="1100" b="1" dirty="0"/>
                        <a:t>(</a:t>
                      </a:r>
                      <a:r>
                        <a:rPr lang="es-ES" sz="1100" b="1" dirty="0" err="1"/>
                        <a:t>to</a:t>
                      </a:r>
                      <a:r>
                        <a:rPr lang="es-ES" sz="1100" b="1" dirty="0"/>
                        <a:t> </a:t>
                      </a:r>
                      <a:r>
                        <a:rPr lang="es-ES" sz="1100" b="1" dirty="0" err="1"/>
                        <a:t>study</a:t>
                      </a:r>
                      <a:r>
                        <a:rPr lang="es-ES" sz="1100" b="1" dirty="0"/>
                        <a:t>)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estudio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estudié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estudiaba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voy a estudiar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3103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LLEVAR</a:t>
                      </a:r>
                      <a:endParaRPr lang="es-ES" sz="1100" b="1" dirty="0"/>
                    </a:p>
                    <a:p>
                      <a:pPr algn="ctr"/>
                      <a:r>
                        <a:rPr lang="es-ES" sz="1100" b="1" dirty="0"/>
                        <a:t>(</a:t>
                      </a:r>
                      <a:r>
                        <a:rPr lang="es-ES" sz="1100" b="1" dirty="0" err="1"/>
                        <a:t>to</a:t>
                      </a:r>
                      <a:r>
                        <a:rPr lang="es-ES" sz="1100" b="1" dirty="0"/>
                        <a:t> </a:t>
                      </a:r>
                      <a:r>
                        <a:rPr lang="es-ES" sz="1100" b="1" dirty="0" err="1"/>
                        <a:t>wear</a:t>
                      </a:r>
                      <a:r>
                        <a:rPr lang="es-ES" sz="1100" b="1" dirty="0"/>
                        <a:t>)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llevo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llevé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llevaba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voy a llevar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98931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INTERESAR</a:t>
                      </a:r>
                      <a:endParaRPr lang="es-ES" sz="1100" b="1" dirty="0"/>
                    </a:p>
                    <a:p>
                      <a:pPr algn="ctr"/>
                      <a:r>
                        <a:rPr lang="es-ES" sz="1050" b="1" dirty="0"/>
                        <a:t>(</a:t>
                      </a:r>
                      <a:r>
                        <a:rPr lang="es-ES" sz="1050" b="1" dirty="0" err="1"/>
                        <a:t>to</a:t>
                      </a:r>
                      <a:r>
                        <a:rPr lang="es-ES" sz="1050" b="1" dirty="0"/>
                        <a:t> be </a:t>
                      </a:r>
                      <a:r>
                        <a:rPr lang="es-ES" sz="1050" b="1" dirty="0" err="1"/>
                        <a:t>interested</a:t>
                      </a:r>
                      <a:r>
                        <a:rPr lang="es-ES" sz="1050" b="1" dirty="0"/>
                        <a:t> in)</a:t>
                      </a:r>
                      <a:endParaRPr lang="en-GB" sz="105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me interesa(n)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me interesó/</a:t>
                      </a:r>
                    </a:p>
                    <a:p>
                      <a:pPr algn="ctr"/>
                      <a:r>
                        <a:rPr lang="es-ES" sz="1100" b="1" dirty="0"/>
                        <a:t>interesaron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me interesaba(n)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me va(n) a interesar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71496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err="1"/>
                        <a:t>Useful</a:t>
                      </a:r>
                      <a:r>
                        <a:rPr lang="es-ES" sz="1100" b="1" dirty="0"/>
                        <a:t> </a:t>
                      </a:r>
                      <a:r>
                        <a:rPr lang="es-ES" sz="1100" b="1" dirty="0" err="1"/>
                        <a:t>verbs</a:t>
                      </a:r>
                      <a:r>
                        <a:rPr lang="es-ES" sz="1100" b="1" dirty="0"/>
                        <a:t> </a:t>
                      </a:r>
                      <a:r>
                        <a:rPr lang="es-ES" sz="1100" b="1" dirty="0" err="1"/>
                        <a:t>for</a:t>
                      </a:r>
                      <a:r>
                        <a:rPr lang="es-ES" sz="1100" b="1" dirty="0"/>
                        <a:t> </a:t>
                      </a:r>
                      <a:r>
                        <a:rPr lang="es-ES" sz="1100" b="1" dirty="0" err="1"/>
                        <a:t>describing</a:t>
                      </a:r>
                      <a:r>
                        <a:rPr lang="es-ES" sz="1100" b="1" dirty="0"/>
                        <a:t> </a:t>
                      </a:r>
                      <a:r>
                        <a:rPr lang="es-ES" sz="1100" b="1" dirty="0" err="1"/>
                        <a:t>school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988653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THERE IS/ARE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hay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hubo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había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habrá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7656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IT IS/ARE</a:t>
                      </a:r>
                      <a:endParaRPr lang="en-GB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es/son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fue/fueron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era/eran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será/serán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175429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IT HAS</a:t>
                      </a:r>
                      <a:endParaRPr lang="en-GB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tiene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tuvo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tenía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tendrá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2824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458B3E3-144E-4E81-B9B8-2EC5917397DD}"/>
              </a:ext>
            </a:extLst>
          </p:cNvPr>
          <p:cNvGraphicFramePr>
            <a:graphicFrameLocks noGrp="1"/>
          </p:cNvGraphicFramePr>
          <p:nvPr/>
        </p:nvGraphicFramePr>
        <p:xfrm>
          <a:off x="127375" y="4868910"/>
          <a:ext cx="661930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218">
                  <a:extLst>
                    <a:ext uri="{9D8B030D-6E8A-4147-A177-3AD203B41FA5}">
                      <a16:colId xmlns:a16="http://schemas.microsoft.com/office/drawing/2014/main" val="2914435396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168086477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909787135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849537303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3634556285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51772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Date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Date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67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0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05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25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11817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76B0B4B-39D6-4009-970D-313031F258BE}"/>
              </a:ext>
            </a:extLst>
          </p:cNvPr>
          <p:cNvSpPr txBox="1"/>
          <p:nvPr/>
        </p:nvSpPr>
        <p:spPr>
          <a:xfrm>
            <a:off x="99235" y="6828576"/>
            <a:ext cx="5565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Expand and adapt your vocabulary: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7375" y="7485664"/>
            <a:ext cx="6603250" cy="227248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My independent vocabulary: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3BEA77-46A7-4904-863E-C712228080CF}"/>
              </a:ext>
            </a:extLst>
          </p:cNvPr>
          <p:cNvSpPr/>
          <p:nvPr/>
        </p:nvSpPr>
        <p:spPr>
          <a:xfrm>
            <a:off x="111319" y="149189"/>
            <a:ext cx="6631388" cy="3994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</a:rPr>
              <a:t>Módulo</a:t>
            </a:r>
            <a:r>
              <a:rPr lang="en-GB" sz="2400" b="1" dirty="0">
                <a:solidFill>
                  <a:schemeClr val="tx1"/>
                </a:solidFill>
              </a:rPr>
              <a:t> 3 – Mi </a:t>
            </a:r>
            <a:r>
              <a:rPr lang="en-GB" sz="2400" b="1" dirty="0" err="1">
                <a:solidFill>
                  <a:schemeClr val="tx1"/>
                </a:solidFill>
              </a:rPr>
              <a:t>Gente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600E4-6C40-4E88-956F-69E07AABF8AF}"/>
              </a:ext>
            </a:extLst>
          </p:cNvPr>
          <p:cNvSpPr txBox="1"/>
          <p:nvPr/>
        </p:nvSpPr>
        <p:spPr>
          <a:xfrm>
            <a:off x="127375" y="629885"/>
            <a:ext cx="663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Learn the phrases below using LOOK, COVER, WRITE, CHECK!</a:t>
            </a:r>
          </a:p>
          <a:p>
            <a:pPr algn="ctr"/>
            <a:endParaRPr lang="en-GB" sz="1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8CD2C31-0CF9-4484-AA3A-3AEB3BB96D7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375" y="964329"/>
          <a:ext cx="6615332" cy="62225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7666">
                  <a:extLst>
                    <a:ext uri="{9D8B030D-6E8A-4147-A177-3AD203B41FA5}">
                      <a16:colId xmlns:a16="http://schemas.microsoft.com/office/drawing/2014/main" val="3976918175"/>
                    </a:ext>
                  </a:extLst>
                </a:gridCol>
                <a:gridCol w="3307666">
                  <a:extLst>
                    <a:ext uri="{9D8B030D-6E8A-4147-A177-3AD203B41FA5}">
                      <a16:colId xmlns:a16="http://schemas.microsoft.com/office/drawing/2014/main" val="3914840687"/>
                    </a:ext>
                  </a:extLst>
                </a:gridCol>
              </a:tblGrid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Hablo</a:t>
                      </a:r>
                      <a:r>
                        <a:rPr lang="en-GB" sz="1100" b="0" i="0" u="none" dirty="0"/>
                        <a:t> por </a:t>
                      </a:r>
                      <a:r>
                        <a:rPr lang="en-GB" sz="1100" b="0" i="0" u="sng" dirty="0"/>
                        <a:t>Skype</a:t>
                      </a:r>
                      <a:r>
                        <a:rPr lang="en-GB" sz="1100" b="0" i="0" u="none" dirty="0"/>
                        <a:t> y </a:t>
                      </a:r>
                      <a:r>
                        <a:rPr lang="en-GB" sz="1100" b="1" i="1" u="none" dirty="0" err="1"/>
                        <a:t>juego</a:t>
                      </a:r>
                      <a:r>
                        <a:rPr lang="en-GB" sz="1100" b="0" i="0" u="none" dirty="0"/>
                        <a:t> con </a:t>
                      </a:r>
                      <a:r>
                        <a:rPr lang="en-GB" sz="1100" b="0" i="0" u="sng" dirty="0"/>
                        <a:t>mi </a:t>
                      </a:r>
                      <a:r>
                        <a:rPr lang="en-GB" sz="1100" b="0" i="0" u="sng" dirty="0" err="1"/>
                        <a:t>móvil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talk on Skype and play with my phone.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098052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u="none" dirty="0"/>
                        <a:t>Mi </a:t>
                      </a:r>
                      <a:r>
                        <a:rPr lang="en-GB" sz="1100" b="0" i="1" u="none" dirty="0" err="1"/>
                        <a:t>madre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1" i="1" u="sng" dirty="0" err="1"/>
                        <a:t>manda</a:t>
                      </a:r>
                      <a:r>
                        <a:rPr lang="en-GB" sz="1100" b="0" i="1" u="sng" dirty="0"/>
                        <a:t> </a:t>
                      </a:r>
                      <a:r>
                        <a:rPr lang="en-GB" sz="1100" b="0" i="0" u="sng" dirty="0"/>
                        <a:t>SMS </a:t>
                      </a:r>
                      <a:r>
                        <a:rPr lang="en-GB" sz="1100" b="0" i="0" u="none" dirty="0"/>
                        <a:t>y </a:t>
                      </a:r>
                      <a:r>
                        <a:rPr lang="en-GB" sz="1100" b="1" i="1" u="sng" dirty="0" err="1"/>
                        <a:t>comparte</a:t>
                      </a:r>
                      <a:r>
                        <a:rPr lang="en-GB" sz="1100" b="0" i="0" u="sng" dirty="0"/>
                        <a:t> </a:t>
                      </a:r>
                      <a:r>
                        <a:rPr lang="en-GB" sz="1100" b="0" i="0" u="sng" dirty="0" err="1"/>
                        <a:t>vídeos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My mum sends texts and shares videos.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782418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u="none" dirty="0"/>
                        <a:t>Mis </a:t>
                      </a:r>
                      <a:r>
                        <a:rPr lang="en-GB" sz="1100" b="0" i="1" u="none" dirty="0" err="1"/>
                        <a:t>abuelos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1" i="1" u="none" dirty="0" err="1"/>
                        <a:t>ven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0" u="none" dirty="0" err="1"/>
                        <a:t>siempre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sng" dirty="0" err="1"/>
                        <a:t>películas</a:t>
                      </a:r>
                      <a:r>
                        <a:rPr lang="en-GB" sz="1100" b="0" i="0" u="none" dirty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My grandparents always watch films.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31673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Puedo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none" dirty="0" err="1"/>
                        <a:t>descargar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sng" dirty="0"/>
                        <a:t>canciones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baseline="0" dirty="0"/>
                        <a:t>I can download songs.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873328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Quiero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sng" dirty="0" err="1"/>
                        <a:t>ir</a:t>
                      </a:r>
                      <a:r>
                        <a:rPr lang="en-GB" sz="1100" b="0" i="0" u="sng" dirty="0"/>
                        <a:t> de </a:t>
                      </a:r>
                      <a:r>
                        <a:rPr lang="en-GB" sz="1100" b="0" i="0" u="sng" dirty="0" err="1"/>
                        <a:t>compras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sng" dirty="0" err="1"/>
                        <a:t>esta</a:t>
                      </a:r>
                      <a:r>
                        <a:rPr lang="en-GB" sz="1100" b="0" i="0" u="sng" dirty="0"/>
                        <a:t> </a:t>
                      </a:r>
                      <a:r>
                        <a:rPr lang="en-GB" sz="1100" b="0" i="0" u="sng" dirty="0" err="1"/>
                        <a:t>tarde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want to go shopping this afternoon.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920161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/>
                        <a:t>Tengo</a:t>
                      </a:r>
                      <a:r>
                        <a:rPr lang="en-GB" sz="1100" b="0" i="0" u="none" dirty="0"/>
                        <a:t> el </a:t>
                      </a:r>
                      <a:r>
                        <a:rPr lang="en-GB" sz="1100" b="0" i="0" u="none" dirty="0" err="1"/>
                        <a:t>pelo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1" u="sng" dirty="0"/>
                        <a:t>rubio</a:t>
                      </a:r>
                      <a:r>
                        <a:rPr lang="en-GB" sz="1100" b="0" i="1" u="none" dirty="0"/>
                        <a:t> y </a:t>
                      </a:r>
                      <a:r>
                        <a:rPr lang="en-GB" sz="1100" b="0" i="1" u="sng" dirty="0"/>
                        <a:t>largo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0" u="none" dirty="0"/>
                        <a:t>y </a:t>
                      </a:r>
                      <a:r>
                        <a:rPr lang="en-GB" sz="1100" b="1" i="1" u="none" dirty="0" err="1"/>
                        <a:t>tengo</a:t>
                      </a:r>
                      <a:r>
                        <a:rPr lang="en-GB" sz="1100" b="0" i="0" u="none" dirty="0"/>
                        <a:t> los </a:t>
                      </a:r>
                      <a:r>
                        <a:rPr lang="en-GB" sz="1100" b="0" i="0" u="none" dirty="0" err="1"/>
                        <a:t>ojos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sng" dirty="0" err="1"/>
                        <a:t>azules</a:t>
                      </a:r>
                      <a:r>
                        <a:rPr lang="en-GB" sz="1100" b="0" i="0" u="none" dirty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have blonde hair and blue eyes.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019832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u="none" dirty="0"/>
                        <a:t>Mi padre</a:t>
                      </a:r>
                      <a:r>
                        <a:rPr lang="en-GB" sz="1100" b="1" i="1" u="none" dirty="0"/>
                        <a:t> </a:t>
                      </a:r>
                      <a:r>
                        <a:rPr lang="en-GB" sz="1100" b="1" i="1" u="none" dirty="0" err="1"/>
                        <a:t>tiene</a:t>
                      </a:r>
                      <a:r>
                        <a:rPr lang="en-GB" sz="1100" b="1" i="1" u="none" dirty="0"/>
                        <a:t> </a:t>
                      </a:r>
                      <a:r>
                        <a:rPr lang="en-GB" sz="1100" b="0" i="0" u="sng" dirty="0" err="1"/>
                        <a:t>barba</a:t>
                      </a:r>
                      <a:r>
                        <a:rPr lang="en-GB" sz="1100" b="0" i="0" u="none" dirty="0"/>
                        <a:t> y </a:t>
                      </a:r>
                      <a:r>
                        <a:rPr lang="en-GB" sz="1100" b="1" i="1" u="none" dirty="0"/>
                        <a:t>es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1" u="sng" dirty="0" err="1"/>
                        <a:t>delgado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My dad has a beard and is thin.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167925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u="none" dirty="0"/>
                        <a:t>Mi </a:t>
                      </a:r>
                      <a:r>
                        <a:rPr lang="en-GB" sz="1100" b="0" i="1" u="none" dirty="0" err="1"/>
                        <a:t>hermana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1" i="1" u="none" dirty="0"/>
                        <a:t>es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1" u="sng" dirty="0" err="1"/>
                        <a:t>habladora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none" dirty="0" err="1"/>
                        <a:t>pero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1" u="sng" dirty="0" err="1"/>
                        <a:t>seria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My mum is chatty and serious.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Uso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sng" dirty="0"/>
                        <a:t>Instagram</a:t>
                      </a:r>
                      <a:r>
                        <a:rPr lang="en-GB" sz="1100" b="0" i="0" u="none" dirty="0"/>
                        <a:t> para </a:t>
                      </a:r>
                      <a:r>
                        <a:rPr lang="en-GB" sz="1100" b="0" i="0" u="sng" dirty="0"/>
                        <a:t>pasar el </a:t>
                      </a:r>
                      <a:r>
                        <a:rPr lang="en-GB" sz="1100" b="0" i="0" u="sng" dirty="0" err="1"/>
                        <a:t>tiempo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use Instagram to pass the time.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782173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Usamos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sng" dirty="0"/>
                        <a:t>WhatsApp</a:t>
                      </a:r>
                      <a:r>
                        <a:rPr lang="en-GB" sz="1100" b="0" i="0" u="none" dirty="0"/>
                        <a:t> para </a:t>
                      </a:r>
                      <a:r>
                        <a:rPr lang="en-GB" sz="1100" b="0" i="0" u="sng" dirty="0" err="1"/>
                        <a:t>organizar</a:t>
                      </a:r>
                      <a:r>
                        <a:rPr lang="en-GB" sz="1100" b="0" i="0" u="sng" dirty="0"/>
                        <a:t> las </a:t>
                      </a:r>
                      <a:r>
                        <a:rPr lang="en-GB" sz="1100" b="0" i="0" u="sng" dirty="0" err="1"/>
                        <a:t>salidas</a:t>
                      </a:r>
                      <a:r>
                        <a:rPr lang="en-GB" sz="1100" b="0" i="0" u="sng" dirty="0"/>
                        <a:t> con amigos.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We use WhatsApp to organise days out with friends.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567655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Lo </a:t>
                      </a:r>
                      <a:r>
                        <a:rPr lang="en-GB" sz="1100" b="0" i="0" u="none" dirty="0" err="1"/>
                        <a:t>malo</a:t>
                      </a:r>
                      <a:r>
                        <a:rPr lang="en-GB" sz="1100" b="0" i="0" u="none" dirty="0"/>
                        <a:t> de </a:t>
                      </a:r>
                      <a:r>
                        <a:rPr lang="en-GB" sz="1100" b="0" i="0" u="sng" dirty="0"/>
                        <a:t>Instagram </a:t>
                      </a:r>
                      <a:r>
                        <a:rPr lang="en-GB" sz="1100" b="1" i="1" u="none" dirty="0"/>
                        <a:t>es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0" u="none" dirty="0"/>
                        <a:t>que es </a:t>
                      </a:r>
                      <a:r>
                        <a:rPr lang="en-GB" sz="1100" b="0" i="0" u="sng" dirty="0" err="1"/>
                        <a:t>adictivo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The bad thing about Instagram is that is it addictive.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037582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 err="1"/>
                        <a:t>Estoy</a:t>
                      </a:r>
                      <a:r>
                        <a:rPr lang="en-GB" sz="1100" b="1" i="0" u="none" dirty="0"/>
                        <a:t> </a:t>
                      </a:r>
                      <a:r>
                        <a:rPr lang="en-GB" sz="1100" b="0" i="0" u="sng" dirty="0" err="1"/>
                        <a:t>tocando</a:t>
                      </a:r>
                      <a:r>
                        <a:rPr lang="en-GB" sz="1100" b="0" i="0" u="sng" dirty="0"/>
                        <a:t> la </a:t>
                      </a:r>
                      <a:r>
                        <a:rPr lang="en-GB" sz="1100" b="0" i="0" u="sng" dirty="0" err="1"/>
                        <a:t>guitarra</a:t>
                      </a:r>
                      <a:r>
                        <a:rPr lang="en-GB" sz="1100" b="0" i="0" u="sng" dirty="0"/>
                        <a:t> </a:t>
                      </a:r>
                      <a:r>
                        <a:rPr lang="en-GB" sz="1100" b="0" i="0" u="none" dirty="0" err="1"/>
                        <a:t>pero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1" u="none" dirty="0"/>
                        <a:t>mi </a:t>
                      </a:r>
                      <a:r>
                        <a:rPr lang="en-GB" sz="1100" b="0" i="1" u="none" dirty="0" err="1"/>
                        <a:t>hermana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1" i="1" u="none" dirty="0" err="1"/>
                        <a:t>está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0" u="sng" dirty="0" err="1"/>
                        <a:t>jugando</a:t>
                      </a:r>
                      <a:r>
                        <a:rPr lang="en-GB" sz="1100" b="0" i="0" u="sng" dirty="0"/>
                        <a:t> con </a:t>
                      </a:r>
                      <a:r>
                        <a:rPr lang="en-GB" sz="1100" b="0" i="1" u="sng" dirty="0" err="1"/>
                        <a:t>su</a:t>
                      </a:r>
                      <a:r>
                        <a:rPr lang="en-GB" sz="1100" b="0" i="0" u="sng" dirty="0"/>
                        <a:t> </a:t>
                      </a:r>
                      <a:r>
                        <a:rPr lang="en-GB" sz="1100" b="0" i="0" u="sng" dirty="0" err="1"/>
                        <a:t>móvil</a:t>
                      </a:r>
                      <a:r>
                        <a:rPr lang="en-GB" sz="1100" b="0" i="0" u="none" dirty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am playing the guitar but my sister is playing with her phone.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u="none" dirty="0"/>
                        <a:t>Tengo</a:t>
                      </a:r>
                      <a:r>
                        <a:rPr lang="en-GB" sz="1100" b="0" i="0" u="none" dirty="0"/>
                        <a:t> que </a:t>
                      </a:r>
                      <a:r>
                        <a:rPr lang="en-GB" sz="1100" b="0" i="0" u="sng" dirty="0" err="1"/>
                        <a:t>cuidar</a:t>
                      </a:r>
                      <a:r>
                        <a:rPr lang="en-GB" sz="1100" b="0" i="0" u="sng" dirty="0"/>
                        <a:t> a </a:t>
                      </a:r>
                      <a:r>
                        <a:rPr lang="en-GB" sz="1100" b="0" i="1" u="sng" dirty="0"/>
                        <a:t>mis </a:t>
                      </a:r>
                      <a:r>
                        <a:rPr lang="en-GB" sz="1100" b="0" i="0" u="sng" dirty="0" err="1"/>
                        <a:t>hermanos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have to look after my siblings.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134993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u="none" dirty="0"/>
                        <a:t>Me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1" i="0" u="none" dirty="0" err="1"/>
                        <a:t>chifla</a:t>
                      </a:r>
                      <a:r>
                        <a:rPr lang="en-GB" sz="1100" b="0" i="0" u="none" dirty="0"/>
                        <a:t> leer </a:t>
                      </a:r>
                      <a:r>
                        <a:rPr lang="en-GB" sz="1100" b="0" i="0" u="sng" dirty="0"/>
                        <a:t>las </a:t>
                      </a:r>
                      <a:r>
                        <a:rPr lang="en-GB" sz="1100" b="0" i="0" u="sng" dirty="0" err="1"/>
                        <a:t>revistas</a:t>
                      </a:r>
                      <a:r>
                        <a:rPr lang="en-GB" sz="1100" b="0" i="0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like to read magazines.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974706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sng" dirty="0"/>
                        <a:t>De </a:t>
                      </a:r>
                      <a:r>
                        <a:rPr lang="en-GB" sz="1100" b="0" i="0" u="sng" dirty="0" err="1"/>
                        <a:t>vez</a:t>
                      </a:r>
                      <a:r>
                        <a:rPr lang="en-GB" sz="1100" b="0" i="0" u="sng" dirty="0"/>
                        <a:t> </a:t>
                      </a:r>
                      <a:r>
                        <a:rPr lang="en-GB" sz="1100" b="0" i="0" u="sng" dirty="0" err="1"/>
                        <a:t>en</a:t>
                      </a:r>
                      <a:r>
                        <a:rPr lang="en-GB" sz="1100" b="0" i="0" u="sng" dirty="0"/>
                        <a:t> </a:t>
                      </a:r>
                      <a:r>
                        <a:rPr lang="en-GB" sz="1100" b="0" i="0" u="sng" dirty="0" err="1"/>
                        <a:t>cuando</a:t>
                      </a:r>
                      <a:r>
                        <a:rPr lang="en-GB" sz="1100" b="0" i="1" u="sng" dirty="0"/>
                        <a:t> </a:t>
                      </a:r>
                      <a:r>
                        <a:rPr lang="en-GB" sz="1100" b="1" i="1" u="none" dirty="0"/>
                        <a:t>lees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0" u="sng" dirty="0"/>
                        <a:t>los </a:t>
                      </a:r>
                      <a:r>
                        <a:rPr lang="en-GB" sz="1100" b="0" i="0" u="sng" dirty="0" err="1"/>
                        <a:t>periódicos</a:t>
                      </a:r>
                      <a:r>
                        <a:rPr lang="en-GB" sz="1100" b="0" i="0" u="none" dirty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From time to time you read the newspapers.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1" u="none" dirty="0"/>
                        <a:t>Me </a:t>
                      </a:r>
                      <a:r>
                        <a:rPr lang="en-GB" sz="1100" b="1" i="1" u="none" dirty="0" err="1"/>
                        <a:t>llevo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0" u="sng" dirty="0"/>
                        <a:t>bien </a:t>
                      </a:r>
                      <a:r>
                        <a:rPr lang="en-GB" sz="1100" b="0" i="0" u="none" dirty="0"/>
                        <a:t>con </a:t>
                      </a:r>
                      <a:r>
                        <a:rPr lang="en-GB" sz="1100" b="0" i="1" u="sng" dirty="0"/>
                        <a:t>mi </a:t>
                      </a:r>
                      <a:r>
                        <a:rPr lang="en-GB" sz="1100" b="0" i="1" u="sng" dirty="0" err="1"/>
                        <a:t>madre</a:t>
                      </a:r>
                      <a:r>
                        <a:rPr lang="en-GB" sz="1100" b="0" i="1" u="sng" dirty="0"/>
                        <a:t> </a:t>
                      </a:r>
                      <a:r>
                        <a:rPr lang="en-GB" sz="1100" b="0" i="0" u="none" dirty="0" err="1"/>
                        <a:t>porque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1" i="1" u="none" dirty="0"/>
                        <a:t>es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0" u="none" dirty="0" err="1"/>
                        <a:t>muy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1" u="sng" dirty="0" err="1"/>
                        <a:t>comprensiva</a:t>
                      </a:r>
                      <a:r>
                        <a:rPr lang="en-GB" sz="1100" b="0" i="1" u="sng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get on well with my mum because she is very understanding.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No </a:t>
                      </a:r>
                      <a:r>
                        <a:rPr lang="en-GB" sz="1100" b="0" i="1" u="none" dirty="0"/>
                        <a:t>me </a:t>
                      </a:r>
                      <a:r>
                        <a:rPr lang="en-GB" sz="1100" b="1" i="1" u="none" dirty="0" err="1"/>
                        <a:t>llevo</a:t>
                      </a:r>
                      <a:r>
                        <a:rPr lang="en-GB" sz="1100" b="0" i="1" u="none" dirty="0"/>
                        <a:t> </a:t>
                      </a:r>
                      <a:r>
                        <a:rPr lang="en-GB" sz="1100" b="0" i="0" u="sng" dirty="0"/>
                        <a:t>bien</a:t>
                      </a:r>
                      <a:r>
                        <a:rPr lang="en-GB" sz="1100" b="0" i="0" u="none" dirty="0"/>
                        <a:t> con </a:t>
                      </a:r>
                      <a:r>
                        <a:rPr lang="en-GB" sz="1100" b="0" i="1" u="sng" dirty="0"/>
                        <a:t>mis </a:t>
                      </a:r>
                      <a:r>
                        <a:rPr lang="en-GB" sz="1100" b="0" i="1" u="sng" dirty="0" err="1"/>
                        <a:t>profesores</a:t>
                      </a:r>
                      <a:r>
                        <a:rPr lang="en-GB" sz="1100" b="0" i="1" u="sng" dirty="0"/>
                        <a:t> </a:t>
                      </a:r>
                      <a:r>
                        <a:rPr lang="en-GB" sz="1100" b="0" i="0" u="none" dirty="0" err="1"/>
                        <a:t>porque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1" i="1" u="none" dirty="0"/>
                        <a:t>son</a:t>
                      </a:r>
                      <a:r>
                        <a:rPr lang="en-GB" sz="1100" b="0" i="0" u="none" dirty="0"/>
                        <a:t> </a:t>
                      </a:r>
                      <a:r>
                        <a:rPr lang="en-GB" sz="1100" b="0" i="1" u="sng" dirty="0" err="1"/>
                        <a:t>estrictos</a:t>
                      </a:r>
                      <a:r>
                        <a:rPr lang="en-GB" sz="1100" b="0" i="1" u="none" dirty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dirty="0"/>
                        <a:t>I don’t get on well with my teachers because they are strict.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2416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C580D52-98A9-43FD-BE0F-24D538BA71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5403" y="7696560"/>
          <a:ext cx="661533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7666">
                  <a:extLst>
                    <a:ext uri="{9D8B030D-6E8A-4147-A177-3AD203B41FA5}">
                      <a16:colId xmlns:a16="http://schemas.microsoft.com/office/drawing/2014/main" val="2287566441"/>
                    </a:ext>
                  </a:extLst>
                </a:gridCol>
                <a:gridCol w="3307666">
                  <a:extLst>
                    <a:ext uri="{9D8B030D-6E8A-4147-A177-3AD203B41FA5}">
                      <a16:colId xmlns:a16="http://schemas.microsoft.com/office/drawing/2014/main" val="1466463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u="sng" dirty="0"/>
                        <a:t>Underlined</a:t>
                      </a:r>
                      <a:endParaRPr lang="en-GB" sz="1400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This is additional information that can be changed for what you want to say.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27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Bold</a:t>
                      </a:r>
                      <a:endParaRPr lang="en-GB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These are verbs which can be changed for different people or tenses.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79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i="1" dirty="0"/>
                        <a:t>Italic</a:t>
                      </a:r>
                      <a:endParaRPr lang="en-GB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These words must be changed if you are talking about a different person. </a:t>
                      </a:r>
                      <a:endParaRPr lang="en-GB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0019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D1C275B-ECBB-4FEB-B6AD-46F7EC9C68B4}"/>
              </a:ext>
            </a:extLst>
          </p:cNvPr>
          <p:cNvSpPr txBox="1"/>
          <p:nvPr/>
        </p:nvSpPr>
        <p:spPr>
          <a:xfrm>
            <a:off x="111319" y="7388783"/>
            <a:ext cx="358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Adapting the phrases for your own work:</a:t>
            </a:r>
            <a:endParaRPr lang="en-GB" sz="1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35403" y="9059594"/>
            <a:ext cx="6607304" cy="635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Challenge: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When learning the vocabulary, practise using other tenses, changing details, and talking about other people. </a:t>
            </a:r>
          </a:p>
        </p:txBody>
      </p:sp>
    </p:spTree>
    <p:extLst>
      <p:ext uri="{BB962C8B-B14F-4D97-AF65-F5344CB8AC3E}">
        <p14:creationId xmlns:p14="http://schemas.microsoft.com/office/powerpoint/2010/main" val="10825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3BEA77-46A7-4904-863E-C712228080CF}"/>
              </a:ext>
            </a:extLst>
          </p:cNvPr>
          <p:cNvSpPr/>
          <p:nvPr/>
        </p:nvSpPr>
        <p:spPr>
          <a:xfrm>
            <a:off x="111319" y="149189"/>
            <a:ext cx="6631388" cy="3994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Módulo</a:t>
            </a:r>
            <a:r>
              <a:rPr lang="en-GB" sz="1600" b="1" dirty="0">
                <a:solidFill>
                  <a:schemeClr val="tx1"/>
                </a:solidFill>
              </a:rPr>
              <a:t> 3 – </a:t>
            </a:r>
            <a:r>
              <a:rPr lang="en-GB" sz="1600" b="1" dirty="0" smtClean="0">
                <a:solidFill>
                  <a:schemeClr val="tx1"/>
                </a:solidFill>
              </a:rPr>
              <a:t>Important verbs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600E4-6C40-4E88-956F-69E07AABF8AF}"/>
              </a:ext>
            </a:extLst>
          </p:cNvPr>
          <p:cNvSpPr txBox="1"/>
          <p:nvPr/>
        </p:nvSpPr>
        <p:spPr>
          <a:xfrm>
            <a:off x="127375" y="629885"/>
            <a:ext cx="663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Learn the verbs below using LOOK, COVER, WRITE, CHECK!</a:t>
            </a:r>
          </a:p>
          <a:p>
            <a:pPr algn="ctr"/>
            <a:endParaRPr lang="en-GB" sz="1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1C275B-ECBB-4FEB-B6AD-46F7EC9C68B4}"/>
              </a:ext>
            </a:extLst>
          </p:cNvPr>
          <p:cNvSpPr txBox="1"/>
          <p:nvPr/>
        </p:nvSpPr>
        <p:spPr>
          <a:xfrm>
            <a:off x="51758" y="4533603"/>
            <a:ext cx="358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My Progress with this topic:</a:t>
            </a:r>
            <a:endParaRPr lang="en-GB" sz="14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3FF4A1-75B9-4E8C-A6D6-DEA6D74403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9235" y="950158"/>
          <a:ext cx="6631390" cy="343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6278">
                  <a:extLst>
                    <a:ext uri="{9D8B030D-6E8A-4147-A177-3AD203B41FA5}">
                      <a16:colId xmlns:a16="http://schemas.microsoft.com/office/drawing/2014/main" val="3459347648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2768581558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4226136054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103599925"/>
                    </a:ext>
                  </a:extLst>
                </a:gridCol>
                <a:gridCol w="1326278">
                  <a:extLst>
                    <a:ext uri="{9D8B030D-6E8A-4147-A177-3AD203B41FA5}">
                      <a16:colId xmlns:a16="http://schemas.microsoft.com/office/drawing/2014/main" val="4211244605"/>
                    </a:ext>
                  </a:extLst>
                </a:gridCol>
              </a:tblGrid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Yo</a:t>
                      </a:r>
                      <a:r>
                        <a:rPr lang="en-GB" sz="1100" b="1" dirty="0"/>
                        <a:t> Form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PRESENT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PRETERITE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IMPERFECT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NEAR</a:t>
                      </a:r>
                      <a:r>
                        <a:rPr lang="de-DE" sz="1100" b="1" baseline="0" dirty="0"/>
                        <a:t> FUTURE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458361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SER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BE)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soy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fui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era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ser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3103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ESTAR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BE)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estoy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estuve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estaba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estar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98931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PODER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BE ABLE TO)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puedo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pude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podía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poder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71496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QUERER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WANT TO)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quiero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quise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quería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querer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988653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USAR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USE)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uso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usé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usaba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usar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76565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TENER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HAVE)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tengo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tuve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tenía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tener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175429"/>
                  </a:ext>
                </a:extLst>
              </a:tr>
              <a:tr h="3436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COMPARTIR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(TO SHARE)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comparto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compartí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compartía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/>
                        <a:t>voy</a:t>
                      </a:r>
                      <a:r>
                        <a:rPr lang="en-GB" sz="1100" b="1" dirty="0"/>
                        <a:t> a </a:t>
                      </a:r>
                      <a:r>
                        <a:rPr lang="en-GB" sz="1100" b="1" dirty="0" err="1"/>
                        <a:t>compartir</a:t>
                      </a:r>
                      <a:endParaRPr lang="en-GB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2824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458B3E3-144E-4E81-B9B8-2EC5917397D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375" y="4868910"/>
          <a:ext cx="661930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218">
                  <a:extLst>
                    <a:ext uri="{9D8B030D-6E8A-4147-A177-3AD203B41FA5}">
                      <a16:colId xmlns:a16="http://schemas.microsoft.com/office/drawing/2014/main" val="2914435396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168086477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909787135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849537303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3634556285"/>
                    </a:ext>
                  </a:extLst>
                </a:gridCol>
                <a:gridCol w="1103218">
                  <a:extLst>
                    <a:ext uri="{9D8B030D-6E8A-4147-A177-3AD203B41FA5}">
                      <a16:colId xmlns:a16="http://schemas.microsoft.com/office/drawing/2014/main" val="251772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Date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Date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 Score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67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0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05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25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11817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76B0B4B-39D6-4009-970D-313031F258BE}"/>
              </a:ext>
            </a:extLst>
          </p:cNvPr>
          <p:cNvSpPr txBox="1"/>
          <p:nvPr/>
        </p:nvSpPr>
        <p:spPr>
          <a:xfrm>
            <a:off x="99235" y="6828576"/>
            <a:ext cx="5565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Expand and adapt your vocabulary: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7375" y="7485664"/>
            <a:ext cx="6603250" cy="227248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My independent vocabulary: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1546</Words>
  <Application>Microsoft Office PowerPoint</Application>
  <PresentationFormat>A4 Paper (210x297 mm)</PresentationFormat>
  <Paragraphs>330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Younas</dc:creator>
  <cp:lastModifiedBy>Kerry Durrance</cp:lastModifiedBy>
  <cp:revision>27</cp:revision>
  <cp:lastPrinted>2019-02-12T15:45:09Z</cp:lastPrinted>
  <dcterms:created xsi:type="dcterms:W3CDTF">2019-02-10T17:51:33Z</dcterms:created>
  <dcterms:modified xsi:type="dcterms:W3CDTF">2020-07-01T21:16:18Z</dcterms:modified>
</cp:coreProperties>
</file>