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Roboto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02d94739e5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02d94739e5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02d94739e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02d94739e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0dedd3b71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0dedd3b71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02d94739e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02d94739e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02d94739e5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02d94739e5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0d0926a14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0d0926a14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02ee1ceee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02ee1ceee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Relationship Id="rId4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Level 3 Cambridge Technical in Sport and Physical Activity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3275" y="3738476"/>
            <a:ext cx="3930799" cy="134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Entry requirements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access the content and curriculum on the Level 3 CTEC Sport and Physical Activity course you must meet the following prerequisites:-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Achieved a Level 2 Merit or above in CNAT Sport Studies / BTEC Sport. Alternatively, a grade 6 in biology if you did not study a sport course at GCSE.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7399" y="3005750"/>
            <a:ext cx="3454900" cy="151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Brief course description / overview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Units Overview:</a:t>
            </a:r>
            <a:endParaRPr u="sng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Unit 1 - Body systems and the effects of physical activity (</a:t>
            </a:r>
            <a:r>
              <a:rPr lang="en"/>
              <a:t>Exam 1h 30 mins)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Unit 2 - Sports coaching and activity leadership (Practical Leading &amp; Coursework)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Unit 3 - Sports organisation and development (</a:t>
            </a:r>
            <a:r>
              <a:rPr lang="en"/>
              <a:t>Exam 1h)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Unit 8 - Organisation of sports events (Practical Leading &amp; Coursework)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Unit 17 - Sports Injuries and rehabilitation (Coursework)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experiences</a:t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Aidan - Year 12 (Sports Prefects)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Adelaide - Year 13 (Typical week in CTEC Sport)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Amelia</a:t>
            </a:r>
            <a:r>
              <a:rPr lang="en"/>
              <a:t> - Year 13 (Assessment - Exam/Coursework)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can CTEC Sport take me?</a:t>
            </a:r>
            <a:endParaRPr/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11700" y="1152475"/>
            <a:ext cx="3259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u="sng"/>
              <a:t>Transferable skills</a:t>
            </a:r>
            <a:endParaRPr sz="1700" u="sng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Leadership </a:t>
            </a:r>
            <a:endParaRPr sz="17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Organisation </a:t>
            </a:r>
            <a:endParaRPr sz="17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Communication</a:t>
            </a:r>
            <a:endParaRPr sz="17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Independent Study</a:t>
            </a:r>
            <a:endParaRPr sz="17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Problem Solving</a:t>
            </a:r>
            <a:endParaRPr sz="17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Health &amp; Wellbeing </a:t>
            </a:r>
            <a:r>
              <a:rPr lang="en" sz="17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Awareness</a:t>
            </a:r>
            <a:endParaRPr sz="17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" name="Google Shape;82;p17"/>
          <p:cNvSpPr txBox="1"/>
          <p:nvPr/>
        </p:nvSpPr>
        <p:spPr>
          <a:xfrm>
            <a:off x="5734300" y="369750"/>
            <a:ext cx="2978100" cy="42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dk2"/>
                </a:solidFill>
              </a:rPr>
              <a:t>Careers list</a:t>
            </a:r>
            <a:endParaRPr sz="1800" u="sng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Sports nutrition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Teaching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Sports massage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Coaching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Sports management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Officiating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Sport Science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Physiotherapy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Sports media &amp; journalism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Event management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Sports development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Personal training/fitness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Sports </a:t>
            </a:r>
            <a:r>
              <a:rPr lang="en" sz="1800">
                <a:solidFill>
                  <a:schemeClr val="dk2"/>
                </a:solidFill>
              </a:rPr>
              <a:t>marketing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Enrichment	</a:t>
            </a:r>
            <a:endParaRPr/>
          </a:p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Sport Prefects</a:t>
            </a:r>
            <a:r>
              <a:rPr lang="en"/>
              <a:t> - supporting extra curricular clubs, fixtures and PE lessons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	Coaching, Officiating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Trip to </a:t>
            </a:r>
            <a:r>
              <a:rPr b="1" lang="en"/>
              <a:t>Bedfordshire</a:t>
            </a:r>
            <a:r>
              <a:rPr b="1" lang="en"/>
              <a:t> University</a:t>
            </a:r>
            <a:r>
              <a:rPr lang="en"/>
              <a:t> - Visiting the Sport Science </a:t>
            </a:r>
            <a:r>
              <a:rPr lang="en"/>
              <a:t>laboratories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050" y="3264000"/>
            <a:ext cx="2279750" cy="130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11301" y="3952650"/>
            <a:ext cx="1561295" cy="104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24825" y="132112"/>
            <a:ext cx="1460251" cy="97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269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2024 Results </a:t>
            </a:r>
            <a:endParaRPr/>
          </a:p>
        </p:txBody>
      </p:sp>
      <p:pic>
        <p:nvPicPr>
          <p:cNvPr descr="N:\IMG_3446.jpg"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375" y="1484079"/>
            <a:ext cx="2424925" cy="292272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9"/>
          <p:cNvSpPr txBox="1"/>
          <p:nvPr/>
        </p:nvSpPr>
        <p:spPr>
          <a:xfrm>
            <a:off x="2268725" y="1438275"/>
            <a:ext cx="3000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pic>
        <p:nvPicPr>
          <p:cNvPr descr="N:\IMG_3438 (1).jpg" id="99" name="Google Shape;99;p19"/>
          <p:cNvPicPr preferRelativeResize="0"/>
          <p:nvPr/>
        </p:nvPicPr>
        <p:blipFill rotWithShape="1">
          <a:blip r:embed="rId4">
            <a:alphaModFix/>
          </a:blip>
          <a:srcRect b="0" l="58673" r="12178" t="14052"/>
          <a:stretch/>
        </p:blipFill>
        <p:spPr>
          <a:xfrm>
            <a:off x="3189200" y="1484075"/>
            <a:ext cx="1019377" cy="2922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9"/>
          <p:cNvSpPr txBox="1"/>
          <p:nvPr/>
        </p:nvSpPr>
        <p:spPr>
          <a:xfrm>
            <a:off x="5164275" y="896300"/>
            <a:ext cx="3255600" cy="23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30" u="sng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CTEC Sport 2024</a:t>
            </a:r>
            <a:endParaRPr b="1" sz="2930" u="sng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93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4 - Distinction*</a:t>
            </a:r>
            <a:r>
              <a:rPr lang="en" sz="293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sz="293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93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6 - Distinction</a:t>
            </a:r>
            <a:endParaRPr sz="293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293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5 - Merits</a:t>
            </a:r>
            <a:r>
              <a:rPr lang="en" sz="273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sz="26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TAA Student Destinations </a:t>
            </a:r>
            <a:endParaRPr/>
          </a:p>
        </p:txBody>
      </p:sp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2024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 u="sng">
                <a:solidFill>
                  <a:schemeClr val="dk1"/>
                </a:solidFill>
              </a:rPr>
              <a:t>University</a:t>
            </a:r>
            <a:r>
              <a:rPr lang="en" sz="1700" u="sng">
                <a:solidFill>
                  <a:schemeClr val="dk1"/>
                </a:solidFill>
              </a:rPr>
              <a:t> </a:t>
            </a:r>
            <a:endParaRPr sz="1700" u="sng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1"/>
                </a:solidFill>
              </a:rPr>
              <a:t>Kya Brown </a:t>
            </a:r>
            <a:r>
              <a:rPr b="1" lang="en" sz="1700">
                <a:solidFill>
                  <a:schemeClr val="dk1"/>
                </a:solidFill>
              </a:rPr>
              <a:t>UCFB</a:t>
            </a:r>
            <a:r>
              <a:rPr lang="en" sz="1700">
                <a:solidFill>
                  <a:schemeClr val="dk1"/>
                </a:solidFill>
              </a:rPr>
              <a:t>, Foundation year </a:t>
            </a:r>
            <a:endParaRPr b="1"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1F1F1F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Diana Stemate - </a:t>
            </a:r>
            <a:r>
              <a:rPr b="1" lang="en" sz="1700">
                <a:solidFill>
                  <a:srgbClr val="1F1F1F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London </a:t>
            </a:r>
            <a:r>
              <a:rPr b="1" lang="en" sz="1700">
                <a:solidFill>
                  <a:srgbClr val="1F1F1F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Metropolitan University</a:t>
            </a:r>
            <a:r>
              <a:rPr lang="en" sz="1700">
                <a:solidFill>
                  <a:srgbClr val="1F1F1F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 (with foundation year) Sports science</a:t>
            </a:r>
            <a:endParaRPr sz="1700">
              <a:solidFill>
                <a:srgbClr val="1F1F1F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1F1F1F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Amy Page - </a:t>
            </a:r>
            <a:r>
              <a:rPr b="1" lang="en" sz="1700">
                <a:solidFill>
                  <a:srgbClr val="1F1F1F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Nottingham University </a:t>
            </a:r>
            <a:r>
              <a:rPr lang="en" sz="1700">
                <a:solidFill>
                  <a:srgbClr val="1F1F1F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- Sports Rehabilitation </a:t>
            </a:r>
            <a:endParaRPr sz="1700">
              <a:solidFill>
                <a:srgbClr val="1F1F1F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1F1F1F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Slater Smith - </a:t>
            </a:r>
            <a:r>
              <a:rPr b="1" lang="en" sz="1700">
                <a:solidFill>
                  <a:srgbClr val="1F1F1F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University</a:t>
            </a:r>
            <a:r>
              <a:rPr b="1" lang="en" sz="1700">
                <a:solidFill>
                  <a:srgbClr val="1F1F1F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 of </a:t>
            </a:r>
            <a:r>
              <a:rPr b="1" lang="en" sz="1700">
                <a:solidFill>
                  <a:srgbClr val="1F1F1F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Bedfordshire</a:t>
            </a:r>
            <a:r>
              <a:rPr b="1" lang="en" sz="1700">
                <a:solidFill>
                  <a:srgbClr val="1F1F1F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700">
                <a:solidFill>
                  <a:srgbClr val="1F1F1F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- Sport and Exercise Science </a:t>
            </a:r>
            <a:endParaRPr sz="1700">
              <a:solidFill>
                <a:srgbClr val="1F1F1F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1F1F1F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Elinor Rolt - </a:t>
            </a:r>
            <a:r>
              <a:rPr b="1" lang="en" sz="1700">
                <a:solidFill>
                  <a:srgbClr val="1F1F1F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University of South Wales</a:t>
            </a:r>
            <a:r>
              <a:rPr lang="en" sz="1700">
                <a:solidFill>
                  <a:srgbClr val="1F1F1F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 - Sport and Exercise </a:t>
            </a:r>
            <a:r>
              <a:rPr lang="en" sz="1700">
                <a:solidFill>
                  <a:srgbClr val="1F1F1F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Therapy</a:t>
            </a:r>
            <a:r>
              <a:rPr lang="en" sz="1700">
                <a:solidFill>
                  <a:srgbClr val="1F1F1F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 sz="1700">
              <a:solidFill>
                <a:srgbClr val="1F1F1F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solidFill>
                <a:srgbClr val="1F1F1F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 u="sng">
                <a:solidFill>
                  <a:schemeClr val="dk1"/>
                </a:solidFill>
              </a:rPr>
              <a:t>Apprenticeship</a:t>
            </a:r>
            <a:r>
              <a:rPr lang="en" sz="1700" u="sng">
                <a:solidFill>
                  <a:schemeClr val="dk1"/>
                </a:solidFill>
              </a:rPr>
              <a:t> </a:t>
            </a:r>
            <a:endParaRPr sz="1700" u="sng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1"/>
                </a:solidFill>
              </a:rPr>
              <a:t>Lucy Baldock </a:t>
            </a:r>
            <a:r>
              <a:rPr b="1" lang="en" sz="1700">
                <a:solidFill>
                  <a:schemeClr val="dk1"/>
                </a:solidFill>
              </a:rPr>
              <a:t>Sporting futures Primary School apprenticeship </a:t>
            </a:r>
            <a:endParaRPr sz="2100"/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3300" y="402720"/>
            <a:ext cx="598025" cy="99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02842" y="445025"/>
            <a:ext cx="1668059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