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4" roundtripDataSignature="AMtx7mi+DWeAeXldi/mgVQp/AtHtoMwVu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FADEF05-DA88-4B3A-B412-E15823F33C81}">
  <a:tblStyle styleId="{AFADEF05-DA88-4B3A-B412-E15823F33C81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fill>
          <a:solidFill>
            <a:srgbClr val="D0DEEF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D0DEEF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4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7" name="Google Shape;17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2" name="Google Shape;18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7" name="Google Shape;18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3" name="Google Shape;19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0" name="Google Shape;20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2" name="Google Shape;21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8" name="Google Shape;21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9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16" name="Google Shape;16;p9"/>
          <p:cNvGrpSpPr/>
          <p:nvPr/>
        </p:nvGrpSpPr>
        <p:grpSpPr>
          <a:xfrm>
            <a:off x="1062335" y="-61267"/>
            <a:ext cx="6858000" cy="844310"/>
            <a:chOff x="1416447" y="-81691"/>
            <a:chExt cx="9144000" cy="1125747"/>
          </a:xfrm>
        </p:grpSpPr>
        <p:sp>
          <p:nvSpPr>
            <p:cNvPr id="17" name="Google Shape;17;p9"/>
            <p:cNvSpPr/>
            <p:nvPr/>
          </p:nvSpPr>
          <p:spPr>
            <a:xfrm>
              <a:off x="1416447" y="163834"/>
              <a:ext cx="9144000" cy="7651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18;p9"/>
            <p:cNvSpPr txBox="1"/>
            <p:nvPr/>
          </p:nvSpPr>
          <p:spPr>
            <a:xfrm>
              <a:off x="4710958" y="247761"/>
              <a:ext cx="2089151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r>
                <a:rPr b="1" i="0" lang="en-GB" sz="135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30/09/2024</a:t>
              </a:r>
              <a:endParaRPr b="1" i="0" sz="135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19;p9"/>
            <p:cNvSpPr/>
            <p:nvPr/>
          </p:nvSpPr>
          <p:spPr>
            <a:xfrm>
              <a:off x="1416447" y="972618"/>
              <a:ext cx="9144000" cy="71438"/>
            </a:xfrm>
            <a:prstGeom prst="rect">
              <a:avLst/>
            </a:prstGeom>
            <a:solidFill>
              <a:srgbClr val="A5A5A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9"/>
            <p:cNvSpPr/>
            <p:nvPr/>
          </p:nvSpPr>
          <p:spPr>
            <a:xfrm>
              <a:off x="1777042" y="162630"/>
              <a:ext cx="793958" cy="753919"/>
            </a:xfrm>
            <a:prstGeom prst="parallelogram">
              <a:avLst>
                <a:gd fmla="val 73158" name="adj"/>
              </a:avLst>
            </a:prstGeom>
            <a:solidFill>
              <a:srgbClr val="4FFE95"/>
            </a:solidFill>
            <a:ln cap="flat" cmpd="sng" w="12700">
              <a:solidFill>
                <a:srgbClr val="4FFE9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1" name="Google Shape;21;p9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9309263" y="-81691"/>
              <a:ext cx="1251184" cy="103319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" name="Google Shape;22;p9"/>
            <p:cNvSpPr/>
            <p:nvPr/>
          </p:nvSpPr>
          <p:spPr>
            <a:xfrm>
              <a:off x="2245775" y="162630"/>
              <a:ext cx="793958" cy="752667"/>
            </a:xfrm>
            <a:prstGeom prst="parallelogram">
              <a:avLst>
                <a:gd fmla="val 73158" name="adj"/>
              </a:avLst>
            </a:prstGeom>
            <a:solidFill>
              <a:srgbClr val="4FFE95"/>
            </a:solidFill>
            <a:ln cap="flat" cmpd="sng" w="12700">
              <a:solidFill>
                <a:srgbClr val="4FFE9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descr="https://lh4.googleusercontent.com/2vQdvZnrLwfWGyQwluLNKjgp4cvLMAptQH6Vr_PkV7Im2ukeGt_eg0FCPTVceNEDH4kYG3WBcrnfXwV9H25zKSrkpTY3Jtt8xhLWgAEuewSsqpm6Bd0n_Y1ZeMGVkAExogj4yBAOBd3afWumAQ=s0" id="23" name="Google Shape;23;p9"/>
          <p:cNvPicPr preferRelativeResize="0"/>
          <p:nvPr/>
        </p:nvPicPr>
        <p:blipFill rotWithShape="1">
          <a:blip r:embed="rId3">
            <a:alphaModFix/>
          </a:blip>
          <a:srcRect b="0" l="52351" r="26272" t="67511"/>
          <a:stretch/>
        </p:blipFill>
        <p:spPr>
          <a:xfrm>
            <a:off x="9649" y="25409"/>
            <a:ext cx="1238002" cy="101376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lh4.googleusercontent.com/2vQdvZnrLwfWGyQwluLNKjgp4cvLMAptQH6Vr_PkV7Im2ukeGt_eg0FCPTVceNEDH4kYG3WBcrnfXwV9H25zKSrkpTY3Jtt8xhLWgAEuewSsqpm6Bd0n_Y1ZeMGVkAExogj4yBAOBd3afWumAQ=s0" id="24" name="Google Shape;24;p9"/>
          <p:cNvPicPr preferRelativeResize="0"/>
          <p:nvPr/>
        </p:nvPicPr>
        <p:blipFill rotWithShape="1">
          <a:blip r:embed="rId3">
            <a:alphaModFix/>
          </a:blip>
          <a:srcRect b="0" l="77679" r="944" t="67511"/>
          <a:stretch/>
        </p:blipFill>
        <p:spPr>
          <a:xfrm>
            <a:off x="7839199" y="25409"/>
            <a:ext cx="1238002" cy="10137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8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18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18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18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18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144" name="Google Shape;144;p18"/>
          <p:cNvGrpSpPr/>
          <p:nvPr/>
        </p:nvGrpSpPr>
        <p:grpSpPr>
          <a:xfrm>
            <a:off x="1062335" y="-61267"/>
            <a:ext cx="6858000" cy="844310"/>
            <a:chOff x="1416447" y="-81691"/>
            <a:chExt cx="9144000" cy="1125747"/>
          </a:xfrm>
        </p:grpSpPr>
        <p:sp>
          <p:nvSpPr>
            <p:cNvPr id="145" name="Google Shape;145;p18"/>
            <p:cNvSpPr/>
            <p:nvPr/>
          </p:nvSpPr>
          <p:spPr>
            <a:xfrm>
              <a:off x="1416447" y="163834"/>
              <a:ext cx="9144000" cy="7651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18"/>
            <p:cNvSpPr txBox="1"/>
            <p:nvPr/>
          </p:nvSpPr>
          <p:spPr>
            <a:xfrm>
              <a:off x="4710958" y="247761"/>
              <a:ext cx="2089151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r>
                <a:rPr b="1" i="0" lang="en-GB" sz="135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30/09/2024</a:t>
              </a:r>
              <a:endParaRPr b="1" i="0" sz="135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18"/>
            <p:cNvSpPr/>
            <p:nvPr/>
          </p:nvSpPr>
          <p:spPr>
            <a:xfrm>
              <a:off x="1416447" y="972618"/>
              <a:ext cx="9144000" cy="71438"/>
            </a:xfrm>
            <a:prstGeom prst="rect">
              <a:avLst/>
            </a:prstGeom>
            <a:solidFill>
              <a:srgbClr val="A5A5A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8"/>
            <p:cNvSpPr/>
            <p:nvPr/>
          </p:nvSpPr>
          <p:spPr>
            <a:xfrm>
              <a:off x="1777042" y="162630"/>
              <a:ext cx="793958" cy="753919"/>
            </a:xfrm>
            <a:prstGeom prst="parallelogram">
              <a:avLst>
                <a:gd fmla="val 73158" name="adj"/>
              </a:avLst>
            </a:prstGeom>
            <a:solidFill>
              <a:srgbClr val="4FFE95"/>
            </a:solidFill>
            <a:ln cap="flat" cmpd="sng" w="12700">
              <a:solidFill>
                <a:srgbClr val="4FFE9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49" name="Google Shape;149;p18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9309263" y="-81691"/>
              <a:ext cx="1251184" cy="103319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0" name="Google Shape;150;p18"/>
            <p:cNvSpPr/>
            <p:nvPr/>
          </p:nvSpPr>
          <p:spPr>
            <a:xfrm>
              <a:off x="2245775" y="162630"/>
              <a:ext cx="793958" cy="752667"/>
            </a:xfrm>
            <a:prstGeom prst="parallelogram">
              <a:avLst>
                <a:gd fmla="val 73158" name="adj"/>
              </a:avLst>
            </a:prstGeom>
            <a:solidFill>
              <a:srgbClr val="4FFE95"/>
            </a:solidFill>
            <a:ln cap="flat" cmpd="sng" w="12700">
              <a:solidFill>
                <a:srgbClr val="4FFE9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descr="https://lh4.googleusercontent.com/2vQdvZnrLwfWGyQwluLNKjgp4cvLMAptQH6Vr_PkV7Im2ukeGt_eg0FCPTVceNEDH4kYG3WBcrnfXwV9H25zKSrkpTY3Jtt8xhLWgAEuewSsqpm6Bd0n_Y1ZeMGVkAExogj4yBAOBd3afWumAQ=s0" id="151" name="Google Shape;151;p18"/>
          <p:cNvPicPr preferRelativeResize="0"/>
          <p:nvPr/>
        </p:nvPicPr>
        <p:blipFill rotWithShape="1">
          <a:blip r:embed="rId3">
            <a:alphaModFix/>
          </a:blip>
          <a:srcRect b="0" l="52351" r="26272" t="67511"/>
          <a:stretch/>
        </p:blipFill>
        <p:spPr>
          <a:xfrm>
            <a:off x="9649" y="25409"/>
            <a:ext cx="1238002" cy="101376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lh4.googleusercontent.com/2vQdvZnrLwfWGyQwluLNKjgp4cvLMAptQH6Vr_PkV7Im2ukeGt_eg0FCPTVceNEDH4kYG3WBcrnfXwV9H25zKSrkpTY3Jtt8xhLWgAEuewSsqpm6Bd0n_Y1ZeMGVkAExogj4yBAOBd3afWumAQ=s0" id="152" name="Google Shape;152;p18"/>
          <p:cNvPicPr preferRelativeResize="0"/>
          <p:nvPr/>
        </p:nvPicPr>
        <p:blipFill rotWithShape="1">
          <a:blip r:embed="rId3">
            <a:alphaModFix/>
          </a:blip>
          <a:srcRect b="0" l="77679" r="944" t="67511"/>
          <a:stretch/>
        </p:blipFill>
        <p:spPr>
          <a:xfrm>
            <a:off x="7839199" y="25409"/>
            <a:ext cx="1238002" cy="10137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9"/>
          <p:cNvSpPr txBox="1"/>
          <p:nvPr>
            <p:ph type="title"/>
          </p:nvPr>
        </p:nvSpPr>
        <p:spPr>
          <a:xfrm rot="5400000">
            <a:off x="5350074" y="1467446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19"/>
          <p:cNvSpPr txBox="1"/>
          <p:nvPr>
            <p:ph idx="1" type="body"/>
          </p:nvPr>
        </p:nvSpPr>
        <p:spPr>
          <a:xfrm rot="5400000">
            <a:off x="1349574" y="-447079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6" name="Google Shape;156;p19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19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19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0"/>
          <p:cNvSpPr txBox="1"/>
          <p:nvPr>
            <p:ph idx="1" type="body"/>
          </p:nvPr>
        </p:nvSpPr>
        <p:spPr>
          <a:xfrm>
            <a:off x="628650" y="964445"/>
            <a:ext cx="7886700" cy="3734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1" name="Google Shape;161;p20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2" name="Google Shape;162;p20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3" name="Google Shape;163;p20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164" name="Google Shape;164;p20"/>
          <p:cNvGrpSpPr/>
          <p:nvPr/>
        </p:nvGrpSpPr>
        <p:grpSpPr>
          <a:xfrm>
            <a:off x="1062335" y="-61267"/>
            <a:ext cx="6858000" cy="844310"/>
            <a:chOff x="1416447" y="-81691"/>
            <a:chExt cx="9144000" cy="1125747"/>
          </a:xfrm>
        </p:grpSpPr>
        <p:sp>
          <p:nvSpPr>
            <p:cNvPr id="165" name="Google Shape;165;p20"/>
            <p:cNvSpPr/>
            <p:nvPr/>
          </p:nvSpPr>
          <p:spPr>
            <a:xfrm>
              <a:off x="1416447" y="163834"/>
              <a:ext cx="9144000" cy="7651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20"/>
            <p:cNvSpPr txBox="1"/>
            <p:nvPr/>
          </p:nvSpPr>
          <p:spPr>
            <a:xfrm>
              <a:off x="4710958" y="247761"/>
              <a:ext cx="2089151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r>
                <a:rPr b="1" i="0" lang="en-GB" sz="135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30/09/2024</a:t>
              </a:r>
              <a:endParaRPr b="1" i="0" sz="135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20"/>
            <p:cNvSpPr/>
            <p:nvPr/>
          </p:nvSpPr>
          <p:spPr>
            <a:xfrm>
              <a:off x="1416447" y="972618"/>
              <a:ext cx="9144000" cy="71438"/>
            </a:xfrm>
            <a:prstGeom prst="rect">
              <a:avLst/>
            </a:prstGeom>
            <a:solidFill>
              <a:srgbClr val="A5A5A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" name="Google Shape;168;p20"/>
            <p:cNvSpPr/>
            <p:nvPr/>
          </p:nvSpPr>
          <p:spPr>
            <a:xfrm>
              <a:off x="1777042" y="162630"/>
              <a:ext cx="793958" cy="753919"/>
            </a:xfrm>
            <a:prstGeom prst="parallelogram">
              <a:avLst>
                <a:gd fmla="val 73158" name="adj"/>
              </a:avLst>
            </a:prstGeom>
            <a:solidFill>
              <a:srgbClr val="4FFE95"/>
            </a:solidFill>
            <a:ln cap="flat" cmpd="sng" w="12700">
              <a:solidFill>
                <a:srgbClr val="4FFE9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69" name="Google Shape;169;p20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9309263" y="-81691"/>
              <a:ext cx="1251184" cy="103319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0" name="Google Shape;170;p20"/>
            <p:cNvSpPr/>
            <p:nvPr/>
          </p:nvSpPr>
          <p:spPr>
            <a:xfrm>
              <a:off x="2245775" y="162630"/>
              <a:ext cx="793958" cy="752667"/>
            </a:xfrm>
            <a:prstGeom prst="parallelogram">
              <a:avLst>
                <a:gd fmla="val 73158" name="adj"/>
              </a:avLst>
            </a:prstGeom>
            <a:solidFill>
              <a:srgbClr val="4FFE95"/>
            </a:solidFill>
            <a:ln cap="flat" cmpd="sng" w="12700">
              <a:solidFill>
                <a:srgbClr val="4FFE9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descr="https://lh4.googleusercontent.com/2vQdvZnrLwfWGyQwluLNKjgp4cvLMAptQH6Vr_PkV7Im2ukeGt_eg0FCPTVceNEDH4kYG3WBcrnfXwV9H25zKSrkpTY3Jtt8xhLWgAEuewSsqpm6Bd0n_Y1ZeMGVkAExogj4yBAOBd3afWumAQ=s0" id="171" name="Google Shape;171;p20"/>
          <p:cNvPicPr preferRelativeResize="0"/>
          <p:nvPr/>
        </p:nvPicPr>
        <p:blipFill rotWithShape="1">
          <a:blip r:embed="rId3">
            <a:alphaModFix/>
          </a:blip>
          <a:srcRect b="0" l="52351" r="26272" t="67511"/>
          <a:stretch/>
        </p:blipFill>
        <p:spPr>
          <a:xfrm>
            <a:off x="9649" y="25409"/>
            <a:ext cx="1238002" cy="101376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lh4.googleusercontent.com/2vQdvZnrLwfWGyQwluLNKjgp4cvLMAptQH6Vr_PkV7Im2ukeGt_eg0FCPTVceNEDH4kYG3WBcrnfXwV9H25zKSrkpTY3Jtt8xhLWgAEuewSsqpm6Bd0n_Y1ZeMGVkAExogj4yBAOBd3afWumAQ=s0" id="172" name="Google Shape;172;p20"/>
          <p:cNvPicPr preferRelativeResize="0"/>
          <p:nvPr/>
        </p:nvPicPr>
        <p:blipFill rotWithShape="1">
          <a:blip r:embed="rId3">
            <a:alphaModFix/>
          </a:blip>
          <a:srcRect b="0" l="77679" r="944" t="67511"/>
          <a:stretch/>
        </p:blipFill>
        <p:spPr>
          <a:xfrm>
            <a:off x="7839199" y="25409"/>
            <a:ext cx="1238002" cy="10137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28" name="Google Shape;28;p10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0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31" name="Google Shape;31;p10"/>
          <p:cNvGrpSpPr/>
          <p:nvPr/>
        </p:nvGrpSpPr>
        <p:grpSpPr>
          <a:xfrm>
            <a:off x="166042" y="-71594"/>
            <a:ext cx="8787835" cy="844310"/>
            <a:chOff x="1416447" y="-81691"/>
            <a:chExt cx="9144000" cy="1125747"/>
          </a:xfrm>
        </p:grpSpPr>
        <p:sp>
          <p:nvSpPr>
            <p:cNvPr id="32" name="Google Shape;32;p10"/>
            <p:cNvSpPr/>
            <p:nvPr/>
          </p:nvSpPr>
          <p:spPr>
            <a:xfrm>
              <a:off x="1416447" y="163834"/>
              <a:ext cx="9144000" cy="7651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10"/>
            <p:cNvSpPr txBox="1"/>
            <p:nvPr/>
          </p:nvSpPr>
          <p:spPr>
            <a:xfrm>
              <a:off x="4710958" y="247761"/>
              <a:ext cx="2089150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r>
                <a:rPr b="1" i="0" lang="en-GB" sz="135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30/09/2024</a:t>
              </a:r>
              <a:endParaRPr b="1" i="0" sz="135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10"/>
            <p:cNvSpPr/>
            <p:nvPr/>
          </p:nvSpPr>
          <p:spPr>
            <a:xfrm>
              <a:off x="1416447" y="972618"/>
              <a:ext cx="9144000" cy="71438"/>
            </a:xfrm>
            <a:prstGeom prst="rect">
              <a:avLst/>
            </a:prstGeom>
            <a:solidFill>
              <a:srgbClr val="A5A5A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10"/>
            <p:cNvSpPr/>
            <p:nvPr/>
          </p:nvSpPr>
          <p:spPr>
            <a:xfrm>
              <a:off x="1777042" y="162630"/>
              <a:ext cx="793958" cy="753919"/>
            </a:xfrm>
            <a:prstGeom prst="parallelogram">
              <a:avLst>
                <a:gd fmla="val 73158" name="adj"/>
              </a:avLst>
            </a:prstGeom>
            <a:solidFill>
              <a:srgbClr val="4FFE95"/>
            </a:solidFill>
            <a:ln cap="flat" cmpd="sng" w="12700">
              <a:solidFill>
                <a:srgbClr val="4FFE9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36" name="Google Shape;36;p10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9309263" y="-81691"/>
              <a:ext cx="1251184" cy="103319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7" name="Google Shape;37;p10"/>
            <p:cNvSpPr/>
            <p:nvPr/>
          </p:nvSpPr>
          <p:spPr>
            <a:xfrm>
              <a:off x="2245775" y="162630"/>
              <a:ext cx="793958" cy="752667"/>
            </a:xfrm>
            <a:prstGeom prst="parallelogram">
              <a:avLst>
                <a:gd fmla="val 73158" name="adj"/>
              </a:avLst>
            </a:prstGeom>
            <a:solidFill>
              <a:srgbClr val="4FFE95"/>
            </a:solidFill>
            <a:ln cap="flat" cmpd="sng" w="12700">
              <a:solidFill>
                <a:srgbClr val="4FFE9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1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1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/>
          <p:nvPr>
            <p:ph type="title"/>
          </p:nvPr>
        </p:nvSpPr>
        <p:spPr>
          <a:xfrm>
            <a:off x="623888" y="1282305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2"/>
          <p:cNvSpPr txBox="1"/>
          <p:nvPr>
            <p:ph idx="1" type="body"/>
          </p:nvPr>
        </p:nvSpPr>
        <p:spPr>
          <a:xfrm>
            <a:off x="623888" y="3442099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50" name="Google Shape;50;p12"/>
          <p:cNvGrpSpPr/>
          <p:nvPr/>
        </p:nvGrpSpPr>
        <p:grpSpPr>
          <a:xfrm>
            <a:off x="1062335" y="-61267"/>
            <a:ext cx="6858000" cy="844310"/>
            <a:chOff x="1416447" y="-81691"/>
            <a:chExt cx="9144000" cy="1125747"/>
          </a:xfrm>
        </p:grpSpPr>
        <p:sp>
          <p:nvSpPr>
            <p:cNvPr id="51" name="Google Shape;51;p12"/>
            <p:cNvSpPr/>
            <p:nvPr/>
          </p:nvSpPr>
          <p:spPr>
            <a:xfrm>
              <a:off x="1416447" y="163834"/>
              <a:ext cx="9144000" cy="7651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Google Shape;52;p12"/>
            <p:cNvSpPr txBox="1"/>
            <p:nvPr/>
          </p:nvSpPr>
          <p:spPr>
            <a:xfrm>
              <a:off x="4710958" y="247761"/>
              <a:ext cx="2089151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r>
                <a:rPr b="1" i="0" lang="en-GB" sz="135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30/09/2024</a:t>
              </a:r>
              <a:endParaRPr b="1" i="0" sz="135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12"/>
            <p:cNvSpPr/>
            <p:nvPr/>
          </p:nvSpPr>
          <p:spPr>
            <a:xfrm>
              <a:off x="1416447" y="972618"/>
              <a:ext cx="9144000" cy="71438"/>
            </a:xfrm>
            <a:prstGeom prst="rect">
              <a:avLst/>
            </a:prstGeom>
            <a:solidFill>
              <a:srgbClr val="A5A5A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12"/>
            <p:cNvSpPr/>
            <p:nvPr/>
          </p:nvSpPr>
          <p:spPr>
            <a:xfrm>
              <a:off x="1777042" y="162630"/>
              <a:ext cx="793958" cy="753919"/>
            </a:xfrm>
            <a:prstGeom prst="parallelogram">
              <a:avLst>
                <a:gd fmla="val 73158" name="adj"/>
              </a:avLst>
            </a:prstGeom>
            <a:solidFill>
              <a:srgbClr val="4FFE95"/>
            </a:solidFill>
            <a:ln cap="flat" cmpd="sng" w="12700">
              <a:solidFill>
                <a:srgbClr val="4FFE9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55" name="Google Shape;55;p12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9309263" y="-81691"/>
              <a:ext cx="1251184" cy="103319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6" name="Google Shape;56;p12"/>
            <p:cNvSpPr/>
            <p:nvPr/>
          </p:nvSpPr>
          <p:spPr>
            <a:xfrm>
              <a:off x="2245775" y="162630"/>
              <a:ext cx="793958" cy="752667"/>
            </a:xfrm>
            <a:prstGeom prst="parallelogram">
              <a:avLst>
                <a:gd fmla="val 73158" name="adj"/>
              </a:avLst>
            </a:prstGeom>
            <a:solidFill>
              <a:srgbClr val="4FFE95"/>
            </a:solidFill>
            <a:ln cap="flat" cmpd="sng" w="12700">
              <a:solidFill>
                <a:srgbClr val="4FFE9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descr="https://lh4.googleusercontent.com/2vQdvZnrLwfWGyQwluLNKjgp4cvLMAptQH6Vr_PkV7Im2ukeGt_eg0FCPTVceNEDH4kYG3WBcrnfXwV9H25zKSrkpTY3Jtt8xhLWgAEuewSsqpm6Bd0n_Y1ZeMGVkAExogj4yBAOBd3afWumAQ=s0" id="57" name="Google Shape;57;p12"/>
          <p:cNvPicPr preferRelativeResize="0"/>
          <p:nvPr/>
        </p:nvPicPr>
        <p:blipFill rotWithShape="1">
          <a:blip r:embed="rId3">
            <a:alphaModFix/>
          </a:blip>
          <a:srcRect b="0" l="52351" r="26272" t="67511"/>
          <a:stretch/>
        </p:blipFill>
        <p:spPr>
          <a:xfrm>
            <a:off x="9649" y="25409"/>
            <a:ext cx="1238002" cy="101376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lh4.googleusercontent.com/2vQdvZnrLwfWGyQwluLNKjgp4cvLMAptQH6Vr_PkV7Im2ukeGt_eg0FCPTVceNEDH4kYG3WBcrnfXwV9H25zKSrkpTY3Jtt8xhLWgAEuewSsqpm6Bd0n_Y1ZeMGVkAExogj4yBAOBd3afWumAQ=s0" id="58" name="Google Shape;58;p12"/>
          <p:cNvPicPr preferRelativeResize="0"/>
          <p:nvPr/>
        </p:nvPicPr>
        <p:blipFill rotWithShape="1">
          <a:blip r:embed="rId3">
            <a:alphaModFix/>
          </a:blip>
          <a:srcRect b="0" l="77679" r="944" t="67511"/>
          <a:stretch/>
        </p:blipFill>
        <p:spPr>
          <a:xfrm>
            <a:off x="7839199" y="25409"/>
            <a:ext cx="1238002" cy="10137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3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2" name="Google Shape;62;p13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13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3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3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66" name="Google Shape;66;p13"/>
          <p:cNvGrpSpPr/>
          <p:nvPr/>
        </p:nvGrpSpPr>
        <p:grpSpPr>
          <a:xfrm>
            <a:off x="1062335" y="-61267"/>
            <a:ext cx="6858000" cy="844310"/>
            <a:chOff x="1416447" y="-81691"/>
            <a:chExt cx="9144000" cy="1125747"/>
          </a:xfrm>
        </p:grpSpPr>
        <p:sp>
          <p:nvSpPr>
            <p:cNvPr id="67" name="Google Shape;67;p13"/>
            <p:cNvSpPr/>
            <p:nvPr/>
          </p:nvSpPr>
          <p:spPr>
            <a:xfrm>
              <a:off x="1416447" y="163834"/>
              <a:ext cx="9144000" cy="7651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13"/>
            <p:cNvSpPr txBox="1"/>
            <p:nvPr/>
          </p:nvSpPr>
          <p:spPr>
            <a:xfrm>
              <a:off x="4710958" y="247761"/>
              <a:ext cx="2089151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r>
                <a:rPr b="1" i="0" lang="en-GB" sz="135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30/09/2024</a:t>
              </a:r>
              <a:endParaRPr b="1" i="0" sz="135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13"/>
            <p:cNvSpPr/>
            <p:nvPr/>
          </p:nvSpPr>
          <p:spPr>
            <a:xfrm>
              <a:off x="1416447" y="972618"/>
              <a:ext cx="9144000" cy="71438"/>
            </a:xfrm>
            <a:prstGeom prst="rect">
              <a:avLst/>
            </a:prstGeom>
            <a:solidFill>
              <a:srgbClr val="A5A5A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1777042" y="162630"/>
              <a:ext cx="793958" cy="753919"/>
            </a:xfrm>
            <a:prstGeom prst="parallelogram">
              <a:avLst>
                <a:gd fmla="val 73158" name="adj"/>
              </a:avLst>
            </a:prstGeom>
            <a:solidFill>
              <a:srgbClr val="4FFE95"/>
            </a:solidFill>
            <a:ln cap="flat" cmpd="sng" w="12700">
              <a:solidFill>
                <a:srgbClr val="4FFE9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71" name="Google Shape;71;p13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9309263" y="-81691"/>
              <a:ext cx="1251184" cy="103319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2" name="Google Shape;72;p13"/>
            <p:cNvSpPr/>
            <p:nvPr/>
          </p:nvSpPr>
          <p:spPr>
            <a:xfrm>
              <a:off x="2245775" y="162630"/>
              <a:ext cx="793958" cy="752667"/>
            </a:xfrm>
            <a:prstGeom prst="parallelogram">
              <a:avLst>
                <a:gd fmla="val 73158" name="adj"/>
              </a:avLst>
            </a:prstGeom>
            <a:solidFill>
              <a:srgbClr val="4FFE95"/>
            </a:solidFill>
            <a:ln cap="flat" cmpd="sng" w="12700">
              <a:solidFill>
                <a:srgbClr val="4FFE9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descr="https://lh4.googleusercontent.com/2vQdvZnrLwfWGyQwluLNKjgp4cvLMAptQH6Vr_PkV7Im2ukeGt_eg0FCPTVceNEDH4kYG3WBcrnfXwV9H25zKSrkpTY3Jtt8xhLWgAEuewSsqpm6Bd0n_Y1ZeMGVkAExogj4yBAOBd3afWumAQ=s0" id="73" name="Google Shape;73;p13"/>
          <p:cNvPicPr preferRelativeResize="0"/>
          <p:nvPr/>
        </p:nvPicPr>
        <p:blipFill rotWithShape="1">
          <a:blip r:embed="rId3">
            <a:alphaModFix/>
          </a:blip>
          <a:srcRect b="0" l="52351" r="26272" t="67511"/>
          <a:stretch/>
        </p:blipFill>
        <p:spPr>
          <a:xfrm>
            <a:off x="9649" y="25409"/>
            <a:ext cx="1238002" cy="101376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lh4.googleusercontent.com/2vQdvZnrLwfWGyQwluLNKjgp4cvLMAptQH6Vr_PkV7Im2ukeGt_eg0FCPTVceNEDH4kYG3WBcrnfXwV9H25zKSrkpTY3Jtt8xhLWgAEuewSsqpm6Bd0n_Y1ZeMGVkAExogj4yBAOBd3afWumAQ=s0" id="74" name="Google Shape;74;p13"/>
          <p:cNvPicPr preferRelativeResize="0"/>
          <p:nvPr/>
        </p:nvPicPr>
        <p:blipFill rotWithShape="1">
          <a:blip r:embed="rId3">
            <a:alphaModFix/>
          </a:blip>
          <a:srcRect b="0" l="77679" r="944" t="67511"/>
          <a:stretch/>
        </p:blipFill>
        <p:spPr>
          <a:xfrm>
            <a:off x="7839199" y="25409"/>
            <a:ext cx="1238002" cy="10137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78" name="Google Shape;78;p14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3" type="body"/>
          </p:nvPr>
        </p:nvSpPr>
        <p:spPr>
          <a:xfrm>
            <a:off x="4629151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80" name="Google Shape;80;p14"/>
          <p:cNvSpPr txBox="1"/>
          <p:nvPr>
            <p:ph idx="4" type="body"/>
          </p:nvPr>
        </p:nvSpPr>
        <p:spPr>
          <a:xfrm>
            <a:off x="4629151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4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4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84" name="Google Shape;84;p14"/>
          <p:cNvGrpSpPr/>
          <p:nvPr/>
        </p:nvGrpSpPr>
        <p:grpSpPr>
          <a:xfrm>
            <a:off x="1062335" y="-61267"/>
            <a:ext cx="6858000" cy="844310"/>
            <a:chOff x="1416447" y="-81691"/>
            <a:chExt cx="9144000" cy="1125747"/>
          </a:xfrm>
        </p:grpSpPr>
        <p:sp>
          <p:nvSpPr>
            <p:cNvPr id="85" name="Google Shape;85;p14"/>
            <p:cNvSpPr/>
            <p:nvPr/>
          </p:nvSpPr>
          <p:spPr>
            <a:xfrm>
              <a:off x="1416447" y="163834"/>
              <a:ext cx="9144000" cy="7651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14"/>
            <p:cNvSpPr txBox="1"/>
            <p:nvPr/>
          </p:nvSpPr>
          <p:spPr>
            <a:xfrm>
              <a:off x="4710958" y="247761"/>
              <a:ext cx="2089151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r>
                <a:rPr b="1" i="0" lang="en-GB" sz="135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30/09/2024</a:t>
              </a:r>
              <a:endParaRPr b="1" i="0" sz="135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4"/>
            <p:cNvSpPr/>
            <p:nvPr/>
          </p:nvSpPr>
          <p:spPr>
            <a:xfrm>
              <a:off x="1416447" y="972618"/>
              <a:ext cx="9144000" cy="71438"/>
            </a:xfrm>
            <a:prstGeom prst="rect">
              <a:avLst/>
            </a:prstGeom>
            <a:solidFill>
              <a:srgbClr val="A5A5A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14"/>
            <p:cNvSpPr/>
            <p:nvPr/>
          </p:nvSpPr>
          <p:spPr>
            <a:xfrm>
              <a:off x="1777042" y="162630"/>
              <a:ext cx="793958" cy="753919"/>
            </a:xfrm>
            <a:prstGeom prst="parallelogram">
              <a:avLst>
                <a:gd fmla="val 73158" name="adj"/>
              </a:avLst>
            </a:prstGeom>
            <a:solidFill>
              <a:srgbClr val="4FFE95"/>
            </a:solidFill>
            <a:ln cap="flat" cmpd="sng" w="12700">
              <a:solidFill>
                <a:srgbClr val="4FFE9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89" name="Google Shape;89;p14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9309263" y="-81691"/>
              <a:ext cx="1251184" cy="103319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0" name="Google Shape;90;p14"/>
            <p:cNvSpPr/>
            <p:nvPr/>
          </p:nvSpPr>
          <p:spPr>
            <a:xfrm>
              <a:off x="2245775" y="162630"/>
              <a:ext cx="793958" cy="752667"/>
            </a:xfrm>
            <a:prstGeom prst="parallelogram">
              <a:avLst>
                <a:gd fmla="val 73158" name="adj"/>
              </a:avLst>
            </a:prstGeom>
            <a:solidFill>
              <a:srgbClr val="4FFE95"/>
            </a:solidFill>
            <a:ln cap="flat" cmpd="sng" w="12700">
              <a:solidFill>
                <a:srgbClr val="4FFE9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descr="https://lh4.googleusercontent.com/2vQdvZnrLwfWGyQwluLNKjgp4cvLMAptQH6Vr_PkV7Im2ukeGt_eg0FCPTVceNEDH4kYG3WBcrnfXwV9H25zKSrkpTY3Jtt8xhLWgAEuewSsqpm6Bd0n_Y1ZeMGVkAExogj4yBAOBd3afWumAQ=s0" id="91" name="Google Shape;91;p14"/>
          <p:cNvPicPr preferRelativeResize="0"/>
          <p:nvPr/>
        </p:nvPicPr>
        <p:blipFill rotWithShape="1">
          <a:blip r:embed="rId3">
            <a:alphaModFix/>
          </a:blip>
          <a:srcRect b="0" l="52351" r="26272" t="67511"/>
          <a:stretch/>
        </p:blipFill>
        <p:spPr>
          <a:xfrm>
            <a:off x="9649" y="25409"/>
            <a:ext cx="1238002" cy="101376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lh4.googleusercontent.com/2vQdvZnrLwfWGyQwluLNKjgp4cvLMAptQH6Vr_PkV7Im2ukeGt_eg0FCPTVceNEDH4kYG3WBcrnfXwV9H25zKSrkpTY3Jtt8xhLWgAEuewSsqpm6Bd0n_Y1ZeMGVkAExogj4yBAOBd3afWumAQ=s0" id="92" name="Google Shape;92;p14"/>
          <p:cNvPicPr preferRelativeResize="0"/>
          <p:nvPr/>
        </p:nvPicPr>
        <p:blipFill rotWithShape="1">
          <a:blip r:embed="rId3">
            <a:alphaModFix/>
          </a:blip>
          <a:srcRect b="0" l="77679" r="944" t="67511"/>
          <a:stretch/>
        </p:blipFill>
        <p:spPr>
          <a:xfrm>
            <a:off x="7839199" y="25409"/>
            <a:ext cx="1238002" cy="10137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5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5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5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97" name="Google Shape;97;p15"/>
          <p:cNvGrpSpPr/>
          <p:nvPr/>
        </p:nvGrpSpPr>
        <p:grpSpPr>
          <a:xfrm>
            <a:off x="1062335" y="-61267"/>
            <a:ext cx="6858000" cy="844310"/>
            <a:chOff x="1416447" y="-81691"/>
            <a:chExt cx="9144000" cy="1125747"/>
          </a:xfrm>
        </p:grpSpPr>
        <p:sp>
          <p:nvSpPr>
            <p:cNvPr id="98" name="Google Shape;98;p15"/>
            <p:cNvSpPr/>
            <p:nvPr/>
          </p:nvSpPr>
          <p:spPr>
            <a:xfrm>
              <a:off x="1416447" y="163834"/>
              <a:ext cx="9144000" cy="7651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15"/>
            <p:cNvSpPr txBox="1"/>
            <p:nvPr/>
          </p:nvSpPr>
          <p:spPr>
            <a:xfrm>
              <a:off x="4710958" y="247761"/>
              <a:ext cx="2089151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r>
                <a:rPr b="1" i="0" lang="en-GB" sz="135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30/09/2024</a:t>
              </a:r>
              <a:endParaRPr b="1" i="0" sz="135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15"/>
            <p:cNvSpPr/>
            <p:nvPr/>
          </p:nvSpPr>
          <p:spPr>
            <a:xfrm>
              <a:off x="1416447" y="972618"/>
              <a:ext cx="9144000" cy="71438"/>
            </a:xfrm>
            <a:prstGeom prst="rect">
              <a:avLst/>
            </a:prstGeom>
            <a:solidFill>
              <a:srgbClr val="A5A5A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15"/>
            <p:cNvSpPr/>
            <p:nvPr/>
          </p:nvSpPr>
          <p:spPr>
            <a:xfrm>
              <a:off x="1777042" y="162630"/>
              <a:ext cx="793958" cy="753919"/>
            </a:xfrm>
            <a:prstGeom prst="parallelogram">
              <a:avLst>
                <a:gd fmla="val 73158" name="adj"/>
              </a:avLst>
            </a:prstGeom>
            <a:solidFill>
              <a:srgbClr val="4FFE95"/>
            </a:solidFill>
            <a:ln cap="flat" cmpd="sng" w="12700">
              <a:solidFill>
                <a:srgbClr val="4FFE9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02" name="Google Shape;102;p15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9309263" y="-81691"/>
              <a:ext cx="1251184" cy="103319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3" name="Google Shape;103;p15"/>
            <p:cNvSpPr/>
            <p:nvPr/>
          </p:nvSpPr>
          <p:spPr>
            <a:xfrm>
              <a:off x="2245775" y="162630"/>
              <a:ext cx="793958" cy="752667"/>
            </a:xfrm>
            <a:prstGeom prst="parallelogram">
              <a:avLst>
                <a:gd fmla="val 73158" name="adj"/>
              </a:avLst>
            </a:prstGeom>
            <a:solidFill>
              <a:srgbClr val="4FFE95"/>
            </a:solidFill>
            <a:ln cap="flat" cmpd="sng" w="12700">
              <a:solidFill>
                <a:srgbClr val="4FFE9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descr="https://lh4.googleusercontent.com/2vQdvZnrLwfWGyQwluLNKjgp4cvLMAptQH6Vr_PkV7Im2ukeGt_eg0FCPTVceNEDH4kYG3WBcrnfXwV9H25zKSrkpTY3Jtt8xhLWgAEuewSsqpm6Bd0n_Y1ZeMGVkAExogj4yBAOBd3afWumAQ=s0" id="104" name="Google Shape;104;p15"/>
          <p:cNvPicPr preferRelativeResize="0"/>
          <p:nvPr/>
        </p:nvPicPr>
        <p:blipFill rotWithShape="1">
          <a:blip r:embed="rId3">
            <a:alphaModFix/>
          </a:blip>
          <a:srcRect b="0" l="52351" r="26272" t="67511"/>
          <a:stretch/>
        </p:blipFill>
        <p:spPr>
          <a:xfrm>
            <a:off x="9649" y="25409"/>
            <a:ext cx="1238002" cy="101376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lh4.googleusercontent.com/2vQdvZnrLwfWGyQwluLNKjgp4cvLMAptQH6Vr_PkV7Im2ukeGt_eg0FCPTVceNEDH4kYG3WBcrnfXwV9H25zKSrkpTY3Jtt8xhLWgAEuewSsqpm6Bd0n_Y1ZeMGVkAExogj4yBAOBd3afWumAQ=s0" id="105" name="Google Shape;105;p15"/>
          <p:cNvPicPr preferRelativeResize="0"/>
          <p:nvPr/>
        </p:nvPicPr>
        <p:blipFill rotWithShape="1">
          <a:blip r:embed="rId3">
            <a:alphaModFix/>
          </a:blip>
          <a:srcRect b="0" l="77679" r="944" t="67511"/>
          <a:stretch/>
        </p:blipFill>
        <p:spPr>
          <a:xfrm>
            <a:off x="7839199" y="25409"/>
            <a:ext cx="1238002" cy="10137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6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109" name="Google Shape;109;p16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110" name="Google Shape;110;p16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16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16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113" name="Google Shape;113;p16"/>
          <p:cNvGrpSpPr/>
          <p:nvPr/>
        </p:nvGrpSpPr>
        <p:grpSpPr>
          <a:xfrm>
            <a:off x="1062335" y="-61267"/>
            <a:ext cx="6858000" cy="844310"/>
            <a:chOff x="1416447" y="-81691"/>
            <a:chExt cx="9144000" cy="1125747"/>
          </a:xfrm>
        </p:grpSpPr>
        <p:sp>
          <p:nvSpPr>
            <p:cNvPr id="114" name="Google Shape;114;p16"/>
            <p:cNvSpPr/>
            <p:nvPr/>
          </p:nvSpPr>
          <p:spPr>
            <a:xfrm>
              <a:off x="1416447" y="163834"/>
              <a:ext cx="9144000" cy="7651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16"/>
            <p:cNvSpPr txBox="1"/>
            <p:nvPr/>
          </p:nvSpPr>
          <p:spPr>
            <a:xfrm>
              <a:off x="4710958" y="247761"/>
              <a:ext cx="2089151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r>
                <a:rPr b="1" i="0" lang="en-GB" sz="135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30/09/2024</a:t>
              </a:r>
              <a:endParaRPr b="1" i="0" sz="135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16"/>
            <p:cNvSpPr/>
            <p:nvPr/>
          </p:nvSpPr>
          <p:spPr>
            <a:xfrm>
              <a:off x="1416447" y="972618"/>
              <a:ext cx="9144000" cy="71438"/>
            </a:xfrm>
            <a:prstGeom prst="rect">
              <a:avLst/>
            </a:prstGeom>
            <a:solidFill>
              <a:srgbClr val="A5A5A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6"/>
            <p:cNvSpPr/>
            <p:nvPr/>
          </p:nvSpPr>
          <p:spPr>
            <a:xfrm>
              <a:off x="1777042" y="162630"/>
              <a:ext cx="793958" cy="753919"/>
            </a:xfrm>
            <a:prstGeom prst="parallelogram">
              <a:avLst>
                <a:gd fmla="val 73158" name="adj"/>
              </a:avLst>
            </a:prstGeom>
            <a:solidFill>
              <a:srgbClr val="4FFE95"/>
            </a:solidFill>
            <a:ln cap="flat" cmpd="sng" w="12700">
              <a:solidFill>
                <a:srgbClr val="4FFE9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18" name="Google Shape;118;p16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9309263" y="-81691"/>
              <a:ext cx="1251184" cy="103319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9" name="Google Shape;119;p16"/>
            <p:cNvSpPr/>
            <p:nvPr/>
          </p:nvSpPr>
          <p:spPr>
            <a:xfrm>
              <a:off x="2245775" y="162630"/>
              <a:ext cx="793958" cy="752667"/>
            </a:xfrm>
            <a:prstGeom prst="parallelogram">
              <a:avLst>
                <a:gd fmla="val 73158" name="adj"/>
              </a:avLst>
            </a:prstGeom>
            <a:solidFill>
              <a:srgbClr val="4FFE95"/>
            </a:solidFill>
            <a:ln cap="flat" cmpd="sng" w="12700">
              <a:solidFill>
                <a:srgbClr val="4FFE9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descr="https://lh4.googleusercontent.com/2vQdvZnrLwfWGyQwluLNKjgp4cvLMAptQH6Vr_PkV7Im2ukeGt_eg0FCPTVceNEDH4kYG3WBcrnfXwV9H25zKSrkpTY3Jtt8xhLWgAEuewSsqpm6Bd0n_Y1ZeMGVkAExogj4yBAOBd3afWumAQ=s0" id="120" name="Google Shape;120;p16"/>
          <p:cNvPicPr preferRelativeResize="0"/>
          <p:nvPr/>
        </p:nvPicPr>
        <p:blipFill rotWithShape="1">
          <a:blip r:embed="rId3">
            <a:alphaModFix/>
          </a:blip>
          <a:srcRect b="0" l="52351" r="26272" t="67511"/>
          <a:stretch/>
        </p:blipFill>
        <p:spPr>
          <a:xfrm>
            <a:off x="9649" y="25409"/>
            <a:ext cx="1238002" cy="101376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lh4.googleusercontent.com/2vQdvZnrLwfWGyQwluLNKjgp4cvLMAptQH6Vr_PkV7Im2ukeGt_eg0FCPTVceNEDH4kYG3WBcrnfXwV9H25zKSrkpTY3Jtt8xhLWgAEuewSsqpm6Bd0n_Y1ZeMGVkAExogj4yBAOBd3afWumAQ=s0" id="121" name="Google Shape;121;p16"/>
          <p:cNvPicPr preferRelativeResize="0"/>
          <p:nvPr/>
        </p:nvPicPr>
        <p:blipFill rotWithShape="1">
          <a:blip r:embed="rId3">
            <a:alphaModFix/>
          </a:blip>
          <a:srcRect b="0" l="77679" r="944" t="67511"/>
          <a:stretch/>
        </p:blipFill>
        <p:spPr>
          <a:xfrm>
            <a:off x="7839199" y="25409"/>
            <a:ext cx="1238002" cy="10137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7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17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25" name="Google Shape;125;p17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126" name="Google Shape;126;p17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17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17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129" name="Google Shape;129;p17"/>
          <p:cNvGrpSpPr/>
          <p:nvPr/>
        </p:nvGrpSpPr>
        <p:grpSpPr>
          <a:xfrm>
            <a:off x="1062335" y="-61267"/>
            <a:ext cx="6858000" cy="844310"/>
            <a:chOff x="1416447" y="-81691"/>
            <a:chExt cx="9144000" cy="1125747"/>
          </a:xfrm>
        </p:grpSpPr>
        <p:sp>
          <p:nvSpPr>
            <p:cNvPr id="130" name="Google Shape;130;p17"/>
            <p:cNvSpPr/>
            <p:nvPr/>
          </p:nvSpPr>
          <p:spPr>
            <a:xfrm>
              <a:off x="1416447" y="163834"/>
              <a:ext cx="9144000" cy="76517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17"/>
            <p:cNvSpPr txBox="1"/>
            <p:nvPr/>
          </p:nvSpPr>
          <p:spPr>
            <a:xfrm>
              <a:off x="4710958" y="247761"/>
              <a:ext cx="2089151" cy="400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r>
                <a:rPr b="1" i="0" lang="en-GB" sz="135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30/09/2024</a:t>
              </a:r>
              <a:endParaRPr b="1" i="0" sz="135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17"/>
            <p:cNvSpPr/>
            <p:nvPr/>
          </p:nvSpPr>
          <p:spPr>
            <a:xfrm>
              <a:off x="1416447" y="972618"/>
              <a:ext cx="9144000" cy="71438"/>
            </a:xfrm>
            <a:prstGeom prst="rect">
              <a:avLst/>
            </a:prstGeom>
            <a:solidFill>
              <a:srgbClr val="A5A5A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7"/>
            <p:cNvSpPr/>
            <p:nvPr/>
          </p:nvSpPr>
          <p:spPr>
            <a:xfrm>
              <a:off x="1777042" y="162630"/>
              <a:ext cx="793958" cy="753919"/>
            </a:xfrm>
            <a:prstGeom prst="parallelogram">
              <a:avLst>
                <a:gd fmla="val 73158" name="adj"/>
              </a:avLst>
            </a:prstGeom>
            <a:solidFill>
              <a:srgbClr val="4FFE95"/>
            </a:solidFill>
            <a:ln cap="flat" cmpd="sng" w="12700">
              <a:solidFill>
                <a:srgbClr val="4FFE9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34" name="Google Shape;134;p17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9309263" y="-81691"/>
              <a:ext cx="1251184" cy="103319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5" name="Google Shape;135;p17"/>
            <p:cNvSpPr/>
            <p:nvPr/>
          </p:nvSpPr>
          <p:spPr>
            <a:xfrm>
              <a:off x="2245775" y="162630"/>
              <a:ext cx="793958" cy="752667"/>
            </a:xfrm>
            <a:prstGeom prst="parallelogram">
              <a:avLst>
                <a:gd fmla="val 73158" name="adj"/>
              </a:avLst>
            </a:prstGeom>
            <a:solidFill>
              <a:srgbClr val="4FFE95"/>
            </a:solidFill>
            <a:ln cap="flat" cmpd="sng" w="12700">
              <a:solidFill>
                <a:srgbClr val="4FFE9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13"/>
                <a:buFont typeface="Arial"/>
                <a:buNone/>
              </a:pPr>
              <a:r>
                <a:t/>
              </a:r>
              <a:endParaRPr b="0" i="0" sz="101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descr="https://lh4.googleusercontent.com/2vQdvZnrLwfWGyQwluLNKjgp4cvLMAptQH6Vr_PkV7Im2ukeGt_eg0FCPTVceNEDH4kYG3WBcrnfXwV9H25zKSrkpTY3Jtt8xhLWgAEuewSsqpm6Bd0n_Y1ZeMGVkAExogj4yBAOBd3afWumAQ=s0" id="136" name="Google Shape;136;p17"/>
          <p:cNvPicPr preferRelativeResize="0"/>
          <p:nvPr/>
        </p:nvPicPr>
        <p:blipFill rotWithShape="1">
          <a:blip r:embed="rId3">
            <a:alphaModFix/>
          </a:blip>
          <a:srcRect b="0" l="52351" r="26272" t="67511"/>
          <a:stretch/>
        </p:blipFill>
        <p:spPr>
          <a:xfrm>
            <a:off x="9649" y="25409"/>
            <a:ext cx="1238002" cy="101376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lh4.googleusercontent.com/2vQdvZnrLwfWGyQwluLNKjgp4cvLMAptQH6Vr_PkV7Im2ukeGt_eg0FCPTVceNEDH4kYG3WBcrnfXwV9H25zKSrkpTY3Jtt8xhLWgAEuewSsqpm6Bd0n_Y1ZeMGVkAExogj4yBAOBd3afWumAQ=s0" id="137" name="Google Shape;137;p17"/>
          <p:cNvPicPr preferRelativeResize="0"/>
          <p:nvPr/>
        </p:nvPicPr>
        <p:blipFill rotWithShape="1">
          <a:blip r:embed="rId3">
            <a:alphaModFix/>
          </a:blip>
          <a:srcRect b="0" l="77679" r="944" t="67511"/>
          <a:stretch/>
        </p:blipFill>
        <p:spPr>
          <a:xfrm>
            <a:off x="7839199" y="25409"/>
            <a:ext cx="1238002" cy="10137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jpg"/><Relationship Id="rId4" Type="http://schemas.openxmlformats.org/officeDocument/2006/relationships/image" Target="../media/image8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"/>
          <p:cNvSpPr txBox="1"/>
          <p:nvPr>
            <p:ph type="title"/>
          </p:nvPr>
        </p:nvSpPr>
        <p:spPr>
          <a:xfrm>
            <a:off x="574861" y="444175"/>
            <a:ext cx="7886700" cy="327617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b="1" lang="en-GB" sz="8800"/>
              <a:t>Mathematics</a:t>
            </a:r>
            <a:br>
              <a:rPr b="1" lang="en-GB" sz="8800"/>
            </a:br>
            <a:r>
              <a:rPr b="1" lang="en-GB" sz="8800"/>
              <a:t>A level</a:t>
            </a:r>
            <a:endParaRPr b="1" sz="8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"/>
          <p:cNvSpPr txBox="1"/>
          <p:nvPr>
            <p:ph type="title"/>
          </p:nvPr>
        </p:nvSpPr>
        <p:spPr>
          <a:xfrm>
            <a:off x="377638" y="964126"/>
            <a:ext cx="8452597" cy="322239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n-GB" sz="4000"/>
              <a:t>Entry requirements:</a:t>
            </a:r>
            <a:br>
              <a:rPr lang="en-GB" sz="4000"/>
            </a:br>
            <a:br>
              <a:rPr lang="en-GB" sz="4000"/>
            </a:br>
            <a:r>
              <a:rPr b="1" lang="en-GB" sz="4000"/>
              <a:t>Grade 7</a:t>
            </a:r>
            <a:r>
              <a:rPr lang="en-GB" sz="4000"/>
              <a:t> or above in Mathematics GCSE</a:t>
            </a:r>
            <a:br>
              <a:rPr lang="en-GB" sz="4000"/>
            </a:br>
            <a:br>
              <a:rPr lang="en-GB" sz="4000"/>
            </a:br>
            <a:r>
              <a:rPr lang="en-GB" sz="4000"/>
              <a:t>Minimum APS: 5.6</a:t>
            </a:r>
            <a:endParaRPr sz="4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"/>
          <p:cNvSpPr txBox="1"/>
          <p:nvPr>
            <p:ph type="title"/>
          </p:nvPr>
        </p:nvSpPr>
        <p:spPr>
          <a:xfrm>
            <a:off x="610721" y="1008951"/>
            <a:ext cx="7886700" cy="37602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GB"/>
              <a:t>Course description:</a:t>
            </a:r>
            <a:br>
              <a:rPr lang="en-GB"/>
            </a:br>
            <a:endParaRPr/>
          </a:p>
        </p:txBody>
      </p:sp>
      <p:graphicFrame>
        <p:nvGraphicFramePr>
          <p:cNvPr id="190" name="Google Shape;190;p3"/>
          <p:cNvGraphicFramePr/>
          <p:nvPr/>
        </p:nvGraphicFramePr>
        <p:xfrm>
          <a:off x="448235" y="174768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{AFADEF05-DA88-4B3A-B412-E15823F33C81}</a:tableStyleId>
              </a:tblPr>
              <a:tblGrid>
                <a:gridCol w="2683050"/>
                <a:gridCol w="2683050"/>
                <a:gridCol w="2683050"/>
              </a:tblGrid>
              <a:tr h="613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Component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Assessment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Teaching time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613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Pure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GB" sz="2400" u="none" cap="none" strike="noStrike"/>
                        <a:t>200 marks 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GB" sz="1600" u="none" cap="none" strike="noStrike"/>
                        <a:t>2 papers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GB" sz="1600" u="none" cap="none" strike="noStrike"/>
                        <a:t> 120 minutes each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GB" sz="2400" u="none" cap="none" strike="noStrike"/>
                        <a:t>5 hours a fortnight</a:t>
                      </a:r>
                      <a:endParaRPr sz="2400" u="none" cap="none" strike="noStrike"/>
                    </a:p>
                  </a:txBody>
                  <a:tcPr marT="45725" marB="45725" marR="91450" marL="91450"/>
                </a:tc>
              </a:tr>
              <a:tr h="613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Statistics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GB" sz="2400" u="none" cap="none" strike="noStrike"/>
                        <a:t>50 marks Stats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Calibri"/>
                        <a:buNone/>
                      </a:pPr>
                      <a:r>
                        <a:rPr b="0" i="0" lang="en-GB" sz="2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50 marks Mech</a:t>
                      </a:r>
                      <a:endParaRPr b="0" i="0" sz="24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Calibri"/>
                        <a:buNone/>
                      </a:pPr>
                      <a:r>
                        <a:rPr b="0" i="0" lang="en-GB" sz="16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 paper each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Calibri"/>
                        <a:buNone/>
                      </a:pPr>
                      <a:r>
                        <a:rPr b="0" i="0" lang="en-GB" sz="16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120 minutes combined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GB" sz="2400" u="none" cap="none" strike="noStrike"/>
                        <a:t>4 hours a fortnight </a:t>
                      </a:r>
                      <a:endParaRPr sz="2400" u="none" cap="none" strike="noStrike"/>
                    </a:p>
                  </a:txBody>
                  <a:tcPr marT="45725" marB="45725" marR="91450" marL="91450"/>
                </a:tc>
              </a:tr>
              <a:tr h="613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Mechanics 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 vMerge="1"/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4"/>
          <p:cNvSpPr txBox="1"/>
          <p:nvPr>
            <p:ph type="title"/>
          </p:nvPr>
        </p:nvSpPr>
        <p:spPr>
          <a:xfrm>
            <a:off x="772085" y="964127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GB" sz="3600">
                <a:latin typeface="Calibri"/>
                <a:ea typeface="Calibri"/>
                <a:cs typeface="Calibri"/>
                <a:sym typeface="Calibri"/>
              </a:rPr>
              <a:t>Where can Mathematics take me?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4"/>
          <p:cNvSpPr txBox="1"/>
          <p:nvPr>
            <p:ph idx="4294967295" type="body"/>
          </p:nvPr>
        </p:nvSpPr>
        <p:spPr>
          <a:xfrm>
            <a:off x="143435" y="1618689"/>
            <a:ext cx="8906535" cy="34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A level Mathematics is considered by many employers, universities and colleges as a vital subject.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b="1" lang="en-GB"/>
              <a:t>Degree subjects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Engineering, Physics, Statistics, and Economics, require A level mathematics. A level Mathematics is a common topic taken by students on degrees as diverse as Architecture, Law, and Psychology, despite the fact that it is not a requirement.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b="1" lang="en-GB"/>
              <a:t>Apprenticeships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Apprenticeships in accounting, engineering, teaching, and technology can benefit having a mathematics degree.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pic>
        <p:nvPicPr>
          <p:cNvPr id="197" name="Google Shape;19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7552" y="1059887"/>
            <a:ext cx="8458300" cy="39751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5"/>
          <p:cNvSpPr txBox="1"/>
          <p:nvPr>
            <p:ph type="title"/>
          </p:nvPr>
        </p:nvSpPr>
        <p:spPr>
          <a:xfrm>
            <a:off x="628650" y="1049891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GB" sz="3600">
                <a:latin typeface="Calibri"/>
                <a:ea typeface="Calibri"/>
                <a:cs typeface="Calibri"/>
                <a:sym typeface="Calibri"/>
              </a:rPr>
              <a:t>Mathematics lessons at Thomas Alleyne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5"/>
          <p:cNvSpPr txBox="1"/>
          <p:nvPr>
            <p:ph idx="4294967295" type="body"/>
          </p:nvPr>
        </p:nvSpPr>
        <p:spPr>
          <a:xfrm>
            <a:off x="170330" y="1786361"/>
            <a:ext cx="8521700" cy="34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b="1" lang="en-GB"/>
              <a:t>Skills needed to be successful</a:t>
            </a:r>
            <a:endParaRPr b="1"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Pre-requisite Knowledge: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Strong concept of Algebra and Vectors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Characteristics: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Independent, Resilient, Determined and Organised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b="1" lang="en-GB"/>
              <a:t>Opportunities here  </a:t>
            </a:r>
            <a:endParaRPr b="1"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After school tuition, Free online access to textbook resources and Integral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204" name="Google Shape;204;p5"/>
          <p:cNvSpPr/>
          <p:nvPr/>
        </p:nvSpPr>
        <p:spPr>
          <a:xfrm>
            <a:off x="1281953" y="5202661"/>
            <a:ext cx="4572000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Students are required to purchase textbooks (available in digital and hard copy format) for each of the courses and these are an integral part of the teaching process. Staff use a range of teaching styles, both traditional and involving the use of technology when appropriate. There is no coursework involved in either course.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br>
              <a:rPr b="0" i="0" lang="en-GB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05" name="Google Shape;205;p5"/>
          <p:cNvGrpSpPr/>
          <p:nvPr/>
        </p:nvGrpSpPr>
        <p:grpSpPr>
          <a:xfrm>
            <a:off x="2436346" y="1862193"/>
            <a:ext cx="4271308" cy="2384612"/>
            <a:chOff x="4584701" y="1649472"/>
            <a:chExt cx="4271308" cy="2384612"/>
          </a:xfrm>
        </p:grpSpPr>
        <p:sp>
          <p:nvSpPr>
            <p:cNvPr id="206" name="Google Shape;206;p5"/>
            <p:cNvSpPr/>
            <p:nvPr/>
          </p:nvSpPr>
          <p:spPr>
            <a:xfrm>
              <a:off x="4584701" y="1649472"/>
              <a:ext cx="4271308" cy="2384612"/>
            </a:xfrm>
            <a:prstGeom prst="rect">
              <a:avLst/>
            </a:prstGeom>
            <a:solidFill>
              <a:schemeClr val="lt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-GB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Students will require an advanced scientific calculator (for example Casio FX-991CW)!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Casio FX-991CW calculator Pocket Scientific Black" id="207" name="Google Shape;207;p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7441021" y="2283446"/>
              <a:ext cx="1104939" cy="16609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Casio FX-85GTX Scientific Calculator - Black for sale online | eBay" id="208" name="Google Shape;208;p5"/>
            <p:cNvPicPr preferRelativeResize="0"/>
            <p:nvPr/>
          </p:nvPicPr>
          <p:blipFill rotWithShape="1">
            <a:blip r:embed="rId4">
              <a:alphaModFix/>
            </a:blip>
            <a:srcRect b="4600" l="27793" r="30977" t="5924"/>
            <a:stretch/>
          </p:blipFill>
          <p:spPr>
            <a:xfrm>
              <a:off x="5271741" y="2283447"/>
              <a:ext cx="845149" cy="173740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9" name="Google Shape;209;p5"/>
            <p:cNvSpPr/>
            <p:nvPr/>
          </p:nvSpPr>
          <p:spPr>
            <a:xfrm>
              <a:off x="6478867" y="2787198"/>
              <a:ext cx="798175" cy="534602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chemeClr val="dk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6"/>
          <p:cNvSpPr txBox="1"/>
          <p:nvPr>
            <p:ph type="title"/>
          </p:nvPr>
        </p:nvSpPr>
        <p:spPr>
          <a:xfrm>
            <a:off x="437403" y="102090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GB" sz="3600">
                <a:latin typeface="Calibri"/>
                <a:ea typeface="Calibri"/>
                <a:cs typeface="Calibri"/>
                <a:sym typeface="Calibri"/>
              </a:rPr>
              <a:t>Results 2024: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6"/>
          <p:cNvSpPr txBox="1"/>
          <p:nvPr/>
        </p:nvSpPr>
        <p:spPr>
          <a:xfrm>
            <a:off x="2262050" y="1650850"/>
            <a:ext cx="5386800" cy="30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GB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A* / A: 43%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GB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 and above: 93%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GB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GB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Pass: 100%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7"/>
          <p:cNvSpPr txBox="1"/>
          <p:nvPr>
            <p:ph type="title"/>
          </p:nvPr>
        </p:nvSpPr>
        <p:spPr>
          <a:xfrm>
            <a:off x="316818" y="106647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GB" sz="4400">
                <a:latin typeface="Calibri"/>
                <a:ea typeface="Calibri"/>
                <a:cs typeface="Calibri"/>
                <a:sym typeface="Calibri"/>
              </a:rPr>
              <a:t>TAA Student destinations</a:t>
            </a:r>
            <a:endParaRPr b="1" sz="4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7"/>
          <p:cNvSpPr/>
          <p:nvPr/>
        </p:nvSpPr>
        <p:spPr>
          <a:xfrm>
            <a:off x="5731689" y="4223534"/>
            <a:ext cx="3089307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Business Management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at the University of London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7"/>
          <p:cNvSpPr/>
          <p:nvPr/>
        </p:nvSpPr>
        <p:spPr>
          <a:xfrm>
            <a:off x="297640" y="3070115"/>
            <a:ext cx="3377073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Swansea university for a four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year course in zoology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7"/>
          <p:cNvSpPr/>
          <p:nvPr/>
        </p:nvSpPr>
        <p:spPr>
          <a:xfrm>
            <a:off x="3377586" y="3630227"/>
            <a:ext cx="257314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laboratory </a:t>
            </a:r>
            <a:endParaRPr b="1" i="0" sz="2000" u="none" cap="none" strike="noStrike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degree apprenticeship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7"/>
          <p:cNvSpPr/>
          <p:nvPr/>
        </p:nvSpPr>
        <p:spPr>
          <a:xfrm>
            <a:off x="434569" y="2214817"/>
            <a:ext cx="277351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Civil engineering Degree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7"/>
          <p:cNvSpPr/>
          <p:nvPr/>
        </p:nvSpPr>
        <p:spPr>
          <a:xfrm>
            <a:off x="6180212" y="1765354"/>
            <a:ext cx="294640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Physics degree at Leicester university</a:t>
            </a:r>
            <a:endParaRPr b="1" i="0" sz="2000" u="none" cap="none" strike="noStrike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7"/>
          <p:cNvSpPr/>
          <p:nvPr/>
        </p:nvSpPr>
        <p:spPr>
          <a:xfrm>
            <a:off x="3687222" y="2260984"/>
            <a:ext cx="249299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Mathematics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at Durham university 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7"/>
          <p:cNvSpPr/>
          <p:nvPr/>
        </p:nvSpPr>
        <p:spPr>
          <a:xfrm>
            <a:off x="337971" y="4233189"/>
            <a:ext cx="3039615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Biology degree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at Imperial College London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7"/>
          <p:cNvSpPr/>
          <p:nvPr/>
        </p:nvSpPr>
        <p:spPr>
          <a:xfrm>
            <a:off x="6488573" y="2984915"/>
            <a:ext cx="2329678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Contract surveyor apprenticeship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jlu</dc:creator>
</cp:coreProperties>
</file>