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Lst>
  <p:sldSz cy="5143500" cx="9144000"/>
  <p:notesSz cx="6858000" cy="9144000"/>
  <p:embeddedFontLst>
    <p:embeddedFont>
      <p:font typeface="Nunito"/>
      <p:regular r:id="rId14"/>
      <p:bold r:id="rId15"/>
      <p:italic r:id="rId16"/>
      <p:boldItalic r:id="rId1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Nunito-bold.fntdata"/><Relationship Id="rId14" Type="http://schemas.openxmlformats.org/officeDocument/2006/relationships/font" Target="fonts/Nunito-regular.fntdata"/><Relationship Id="rId17" Type="http://schemas.openxmlformats.org/officeDocument/2006/relationships/font" Target="fonts/Nunito-boldItalic.fntdata"/><Relationship Id="rId16" Type="http://schemas.openxmlformats.org/officeDocument/2006/relationships/font" Target="fonts/Nunito-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126" name="Google Shape;126;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g302d94739e5_0_2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2" name="Google Shape;132;g302d94739e5_0_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g302d94739e5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8" name="Google Shape;138;g302d94739e5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2" name="Shape 142"/>
        <p:cNvGrpSpPr/>
        <p:nvPr/>
      </p:nvGrpSpPr>
      <p:grpSpPr>
        <a:xfrm>
          <a:off x="0" y="0"/>
          <a:ext cx="0" cy="0"/>
          <a:chOff x="0" y="0"/>
          <a:chExt cx="0" cy="0"/>
        </a:xfrm>
      </p:grpSpPr>
      <p:sp>
        <p:nvSpPr>
          <p:cNvPr id="143" name="Google Shape;143;g302d94739e5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4" name="Google Shape;144;g302d94739e5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0" name="Shape 150"/>
        <p:cNvGrpSpPr/>
        <p:nvPr/>
      </p:nvGrpSpPr>
      <p:grpSpPr>
        <a:xfrm>
          <a:off x="0" y="0"/>
          <a:ext cx="0" cy="0"/>
          <a:chOff x="0" y="0"/>
          <a:chExt cx="0" cy="0"/>
        </a:xfrm>
      </p:grpSpPr>
      <p:sp>
        <p:nvSpPr>
          <p:cNvPr id="151" name="Google Shape;151;g30cf47907f8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2" name="Google Shape;152;g30cf47907f8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Our English lessons are built on the foundation of your critical thinking, analysis and communication skills. You are expected to read and analyse a wide range of texts, including some of your own choice. Following this, your inference and understanding of texts, language and their contexts will then be communicated to the teacher and class through a range of communicative forms: Paired/group discussions, presentations, creative and transactional written responses. </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Skills needed to be successful</a:t>
            </a:r>
            <a:endParaRPr/>
          </a:p>
          <a:p>
            <a:pPr indent="0" lvl="0" marL="0" rtl="0" algn="l">
              <a:spcBef>
                <a:spcPts val="0"/>
              </a:spcBef>
              <a:spcAft>
                <a:spcPts val="0"/>
              </a:spcAft>
              <a:buNone/>
            </a:pPr>
            <a:r>
              <a:rPr lang="en"/>
              <a:t>Opportunities here  </a:t>
            </a:r>
            <a:endParaRPr/>
          </a:p>
          <a:p>
            <a:pPr indent="0" lvl="0" marL="0" rtl="0" algn="l">
              <a:spcBef>
                <a:spcPts val="0"/>
              </a:spcBef>
              <a:spcAft>
                <a:spcPts val="0"/>
              </a:spcAft>
              <a:buNone/>
            </a:pPr>
            <a:r>
              <a:rPr lang="en"/>
              <a:t>Unique selling point</a:t>
            </a:r>
            <a:endParaRPr/>
          </a:p>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6" name="Shape 156"/>
        <p:cNvGrpSpPr/>
        <p:nvPr/>
      </p:nvGrpSpPr>
      <p:grpSpPr>
        <a:xfrm>
          <a:off x="0" y="0"/>
          <a:ext cx="0" cy="0"/>
          <a:chOff x="0" y="0"/>
          <a:chExt cx="0" cy="0"/>
        </a:xfrm>
      </p:grpSpPr>
      <p:sp>
        <p:nvSpPr>
          <p:cNvPr id="157" name="Google Shape;157;g302d94739e5_0_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8" name="Google Shape;158;g302d94739e5_0_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2" name="Shape 162"/>
        <p:cNvGrpSpPr/>
        <p:nvPr/>
      </p:nvGrpSpPr>
      <p:grpSpPr>
        <a:xfrm>
          <a:off x="0" y="0"/>
          <a:ext cx="0" cy="0"/>
          <a:chOff x="0" y="0"/>
          <a:chExt cx="0" cy="0"/>
        </a:xfrm>
      </p:grpSpPr>
      <p:sp>
        <p:nvSpPr>
          <p:cNvPr id="163" name="Google Shape;163;g302d94739e5_0_2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4" name="Google Shape;164;g302d94739e5_0_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g302ee1ceeef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0" name="Google Shape;170;g302ee1ceeef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accent6"/>
        </a:solidFill>
      </p:bgPr>
    </p:bg>
    <p:spTree>
      <p:nvGrpSpPr>
        <p:cNvPr id="9" name="Shape 9"/>
        <p:cNvGrpSpPr/>
        <p:nvPr/>
      </p:nvGrpSpPr>
      <p:grpSpPr>
        <a:xfrm>
          <a:off x="0" y="0"/>
          <a:ext cx="0" cy="0"/>
          <a:chOff x="0" y="0"/>
          <a:chExt cx="0" cy="0"/>
        </a:xfrm>
      </p:grpSpPr>
      <p:sp>
        <p:nvSpPr>
          <p:cNvPr id="10" name="Google Shape;10;p2"/>
          <p:cNvSpPr/>
          <p:nvPr/>
        </p:nvSpPr>
        <p:spPr>
          <a:xfrm>
            <a:off x="31" y="2824500"/>
            <a:ext cx="7370400" cy="2319000"/>
          </a:xfrm>
          <a:prstGeom prst="rtTriangl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2"/>
          <p:cNvSpPr/>
          <p:nvPr/>
        </p:nvSpPr>
        <p:spPr>
          <a:xfrm flipH="1">
            <a:off x="3582600" y="1550700"/>
            <a:ext cx="5561400" cy="35928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p:nvPr/>
        </p:nvSpPr>
        <p:spPr>
          <a:xfrm rot="10800000">
            <a:off x="5058905" y="0"/>
            <a:ext cx="4085100" cy="2052600"/>
          </a:xfrm>
          <a:prstGeom prst="rtTriangl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a:off x="20327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4" name="Google Shape;14;p2"/>
          <p:cNvGrpSpPr/>
          <p:nvPr/>
        </p:nvGrpSpPr>
        <p:grpSpPr>
          <a:xfrm>
            <a:off x="255200" y="592"/>
            <a:ext cx="2250363" cy="1044300"/>
            <a:chOff x="255200" y="592"/>
            <a:chExt cx="2250363" cy="1044300"/>
          </a:xfrm>
        </p:grpSpPr>
        <p:sp>
          <p:nvSpPr>
            <p:cNvPr id="15" name="Google Shape;15;p2"/>
            <p:cNvSpPr/>
            <p:nvPr/>
          </p:nvSpPr>
          <p:spPr>
            <a:xfrm>
              <a:off x="764063" y="592"/>
              <a:ext cx="1741500" cy="10443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 name="Google Shape;16;p2"/>
            <p:cNvSpPr/>
            <p:nvPr/>
          </p:nvSpPr>
          <p:spPr>
            <a:xfrm>
              <a:off x="509632" y="592"/>
              <a:ext cx="1741500" cy="10443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 name="Google Shape;17;p2"/>
            <p:cNvSpPr/>
            <p:nvPr/>
          </p:nvSpPr>
          <p:spPr>
            <a:xfrm>
              <a:off x="255200" y="592"/>
              <a:ext cx="1741500" cy="10443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8" name="Google Shape;18;p2"/>
          <p:cNvGrpSpPr/>
          <p:nvPr/>
        </p:nvGrpSpPr>
        <p:grpSpPr>
          <a:xfrm>
            <a:off x="905395" y="592"/>
            <a:ext cx="2250363" cy="1044300"/>
            <a:chOff x="905395" y="592"/>
            <a:chExt cx="2250363" cy="1044300"/>
          </a:xfrm>
        </p:grpSpPr>
        <p:sp>
          <p:nvSpPr>
            <p:cNvPr id="19" name="Google Shape;19;p2"/>
            <p:cNvSpPr/>
            <p:nvPr/>
          </p:nvSpPr>
          <p:spPr>
            <a:xfrm>
              <a:off x="1414258" y="592"/>
              <a:ext cx="1741500" cy="1044300"/>
            </a:xfrm>
            <a:prstGeom prst="parallelogram">
              <a:avLst>
                <a:gd fmla="val 153193"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2"/>
            <p:cNvSpPr/>
            <p:nvPr/>
          </p:nvSpPr>
          <p:spPr>
            <a:xfrm>
              <a:off x="1159826" y="592"/>
              <a:ext cx="1741500" cy="1044300"/>
            </a:xfrm>
            <a:prstGeom prst="parallelogram">
              <a:avLst>
                <a:gd fmla="val 153193"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 name="Google Shape;21;p2"/>
            <p:cNvSpPr/>
            <p:nvPr/>
          </p:nvSpPr>
          <p:spPr>
            <a:xfrm>
              <a:off x="905395" y="592"/>
              <a:ext cx="1741500" cy="1044300"/>
            </a:xfrm>
            <a:prstGeom prst="parallelogram">
              <a:avLst>
                <a:gd fmla="val 153193"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2" name="Google Shape;22;p2"/>
          <p:cNvGrpSpPr/>
          <p:nvPr/>
        </p:nvGrpSpPr>
        <p:grpSpPr>
          <a:xfrm>
            <a:off x="7057468" y="5088"/>
            <a:ext cx="1851282" cy="752108"/>
            <a:chOff x="6917201" y="0"/>
            <a:chExt cx="2227777" cy="863400"/>
          </a:xfrm>
        </p:grpSpPr>
        <p:sp>
          <p:nvSpPr>
            <p:cNvPr id="23" name="Google Shape;23;p2"/>
            <p:cNvSpPr/>
            <p:nvPr/>
          </p:nvSpPr>
          <p:spPr>
            <a:xfrm>
              <a:off x="7641677"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 name="Google Shape;24;p2"/>
            <p:cNvSpPr/>
            <p:nvPr/>
          </p:nvSpPr>
          <p:spPr>
            <a:xfrm>
              <a:off x="7279439"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2"/>
            <p:cNvSpPr/>
            <p:nvPr/>
          </p:nvSpPr>
          <p:spPr>
            <a:xfrm>
              <a:off x="6917201"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6" name="Google Shape;26;p2"/>
          <p:cNvGrpSpPr/>
          <p:nvPr/>
        </p:nvGrpSpPr>
        <p:grpSpPr>
          <a:xfrm>
            <a:off x="6553032" y="4217852"/>
            <a:ext cx="2389068" cy="925737"/>
            <a:chOff x="6917201" y="0"/>
            <a:chExt cx="2227777" cy="863400"/>
          </a:xfrm>
        </p:grpSpPr>
        <p:sp>
          <p:nvSpPr>
            <p:cNvPr id="27" name="Google Shape;27;p2"/>
            <p:cNvSpPr/>
            <p:nvPr/>
          </p:nvSpPr>
          <p:spPr>
            <a:xfrm>
              <a:off x="7641677" y="0"/>
              <a:ext cx="1503300" cy="863400"/>
            </a:xfrm>
            <a:prstGeom prst="parallelogram">
              <a:avLst>
                <a:gd fmla="val 158024"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 name="Google Shape;28;p2"/>
            <p:cNvSpPr/>
            <p:nvPr/>
          </p:nvSpPr>
          <p:spPr>
            <a:xfrm>
              <a:off x="7279439" y="0"/>
              <a:ext cx="1503300" cy="863400"/>
            </a:xfrm>
            <a:prstGeom prst="parallelogram">
              <a:avLst>
                <a:gd fmla="val 158024"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 name="Google Shape;29;p2"/>
            <p:cNvSpPr/>
            <p:nvPr/>
          </p:nvSpPr>
          <p:spPr>
            <a:xfrm>
              <a:off x="6917201" y="0"/>
              <a:ext cx="1503300" cy="863400"/>
            </a:xfrm>
            <a:prstGeom prst="parallelogram">
              <a:avLst>
                <a:gd fmla="val 158024"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30" name="Google Shape;30;p2"/>
          <p:cNvGrpSpPr/>
          <p:nvPr/>
        </p:nvGrpSpPr>
        <p:grpSpPr>
          <a:xfrm>
            <a:off x="199149" y="4055652"/>
            <a:ext cx="2795414" cy="1083308"/>
            <a:chOff x="6917201" y="0"/>
            <a:chExt cx="2227777" cy="863400"/>
          </a:xfrm>
        </p:grpSpPr>
        <p:sp>
          <p:nvSpPr>
            <p:cNvPr id="31" name="Google Shape;31;p2"/>
            <p:cNvSpPr/>
            <p:nvPr/>
          </p:nvSpPr>
          <p:spPr>
            <a:xfrm>
              <a:off x="7641677"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2"/>
            <p:cNvSpPr/>
            <p:nvPr/>
          </p:nvSpPr>
          <p:spPr>
            <a:xfrm>
              <a:off x="7279439"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2"/>
            <p:cNvSpPr/>
            <p:nvPr/>
          </p:nvSpPr>
          <p:spPr>
            <a:xfrm>
              <a:off x="6917201"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4" name="Google Shape;34;p2"/>
          <p:cNvSpPr txBox="1"/>
          <p:nvPr>
            <p:ph type="ctrTitle"/>
          </p:nvPr>
        </p:nvSpPr>
        <p:spPr>
          <a:xfrm>
            <a:off x="1858703" y="1822833"/>
            <a:ext cx="5361300" cy="14481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800"/>
              <a:buNone/>
              <a:defRPr sz="3800"/>
            </a:lvl1pPr>
            <a:lvl2pPr lvl="1" algn="ctr">
              <a:spcBef>
                <a:spcPts val="0"/>
              </a:spcBef>
              <a:spcAft>
                <a:spcPts val="0"/>
              </a:spcAft>
              <a:buSzPts val="3800"/>
              <a:buNone/>
              <a:defRPr sz="3800"/>
            </a:lvl2pPr>
            <a:lvl3pPr lvl="2" algn="ctr">
              <a:spcBef>
                <a:spcPts val="0"/>
              </a:spcBef>
              <a:spcAft>
                <a:spcPts val="0"/>
              </a:spcAft>
              <a:buSzPts val="3800"/>
              <a:buNone/>
              <a:defRPr sz="3800"/>
            </a:lvl3pPr>
            <a:lvl4pPr lvl="3" algn="ctr">
              <a:spcBef>
                <a:spcPts val="0"/>
              </a:spcBef>
              <a:spcAft>
                <a:spcPts val="0"/>
              </a:spcAft>
              <a:buSzPts val="3800"/>
              <a:buNone/>
              <a:defRPr sz="3800"/>
            </a:lvl4pPr>
            <a:lvl5pPr lvl="4" algn="ctr">
              <a:spcBef>
                <a:spcPts val="0"/>
              </a:spcBef>
              <a:spcAft>
                <a:spcPts val="0"/>
              </a:spcAft>
              <a:buSzPts val="3800"/>
              <a:buNone/>
              <a:defRPr sz="3800"/>
            </a:lvl5pPr>
            <a:lvl6pPr lvl="5" algn="ctr">
              <a:spcBef>
                <a:spcPts val="0"/>
              </a:spcBef>
              <a:spcAft>
                <a:spcPts val="0"/>
              </a:spcAft>
              <a:buSzPts val="3800"/>
              <a:buNone/>
              <a:defRPr sz="3800"/>
            </a:lvl6pPr>
            <a:lvl7pPr lvl="6" algn="ctr">
              <a:spcBef>
                <a:spcPts val="0"/>
              </a:spcBef>
              <a:spcAft>
                <a:spcPts val="0"/>
              </a:spcAft>
              <a:buSzPts val="3800"/>
              <a:buNone/>
              <a:defRPr sz="3800"/>
            </a:lvl7pPr>
            <a:lvl8pPr lvl="7" algn="ctr">
              <a:spcBef>
                <a:spcPts val="0"/>
              </a:spcBef>
              <a:spcAft>
                <a:spcPts val="0"/>
              </a:spcAft>
              <a:buSzPts val="3800"/>
              <a:buNone/>
              <a:defRPr sz="3800"/>
            </a:lvl8pPr>
            <a:lvl9pPr lvl="8" algn="ctr">
              <a:spcBef>
                <a:spcPts val="0"/>
              </a:spcBef>
              <a:spcAft>
                <a:spcPts val="0"/>
              </a:spcAft>
              <a:buSzPts val="3800"/>
              <a:buNone/>
              <a:defRPr sz="3800"/>
            </a:lvl9pPr>
          </a:lstStyle>
          <a:p/>
        </p:txBody>
      </p:sp>
      <p:sp>
        <p:nvSpPr>
          <p:cNvPr id="35" name="Google Shape;35;p2"/>
          <p:cNvSpPr txBox="1"/>
          <p:nvPr>
            <p:ph idx="1" type="subTitle"/>
          </p:nvPr>
        </p:nvSpPr>
        <p:spPr>
          <a:xfrm>
            <a:off x="1858700" y="3413158"/>
            <a:ext cx="5361300" cy="52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Clr>
                <a:schemeClr val="lt1"/>
              </a:buClr>
              <a:buSzPts val="1600"/>
              <a:buNone/>
              <a:defRPr sz="1600">
                <a:solidFill>
                  <a:schemeClr val="lt1"/>
                </a:solidFill>
              </a:defRPr>
            </a:lvl1pPr>
            <a:lvl2pPr lvl="1" algn="ctr">
              <a:lnSpc>
                <a:spcPct val="100000"/>
              </a:lnSpc>
              <a:spcBef>
                <a:spcPts val="0"/>
              </a:spcBef>
              <a:spcAft>
                <a:spcPts val="0"/>
              </a:spcAft>
              <a:buClr>
                <a:schemeClr val="lt1"/>
              </a:buClr>
              <a:buSzPts val="1600"/>
              <a:buNone/>
              <a:defRPr sz="1600">
                <a:solidFill>
                  <a:schemeClr val="lt1"/>
                </a:solidFill>
              </a:defRPr>
            </a:lvl2pPr>
            <a:lvl3pPr lvl="2" algn="ctr">
              <a:lnSpc>
                <a:spcPct val="100000"/>
              </a:lnSpc>
              <a:spcBef>
                <a:spcPts val="0"/>
              </a:spcBef>
              <a:spcAft>
                <a:spcPts val="0"/>
              </a:spcAft>
              <a:buClr>
                <a:schemeClr val="lt1"/>
              </a:buClr>
              <a:buSzPts val="1600"/>
              <a:buNone/>
              <a:defRPr sz="1600">
                <a:solidFill>
                  <a:schemeClr val="lt1"/>
                </a:solidFill>
              </a:defRPr>
            </a:lvl3pPr>
            <a:lvl4pPr lvl="3" algn="ctr">
              <a:lnSpc>
                <a:spcPct val="100000"/>
              </a:lnSpc>
              <a:spcBef>
                <a:spcPts val="0"/>
              </a:spcBef>
              <a:spcAft>
                <a:spcPts val="0"/>
              </a:spcAft>
              <a:buClr>
                <a:schemeClr val="lt1"/>
              </a:buClr>
              <a:buSzPts val="1600"/>
              <a:buNone/>
              <a:defRPr sz="1600">
                <a:solidFill>
                  <a:schemeClr val="lt1"/>
                </a:solidFill>
              </a:defRPr>
            </a:lvl4pPr>
            <a:lvl5pPr lvl="4" algn="ctr">
              <a:lnSpc>
                <a:spcPct val="100000"/>
              </a:lnSpc>
              <a:spcBef>
                <a:spcPts val="0"/>
              </a:spcBef>
              <a:spcAft>
                <a:spcPts val="0"/>
              </a:spcAft>
              <a:buClr>
                <a:schemeClr val="lt1"/>
              </a:buClr>
              <a:buSzPts val="1600"/>
              <a:buNone/>
              <a:defRPr sz="1600">
                <a:solidFill>
                  <a:schemeClr val="lt1"/>
                </a:solidFill>
              </a:defRPr>
            </a:lvl5pPr>
            <a:lvl6pPr lvl="5" algn="ctr">
              <a:lnSpc>
                <a:spcPct val="100000"/>
              </a:lnSpc>
              <a:spcBef>
                <a:spcPts val="0"/>
              </a:spcBef>
              <a:spcAft>
                <a:spcPts val="0"/>
              </a:spcAft>
              <a:buClr>
                <a:schemeClr val="lt1"/>
              </a:buClr>
              <a:buSzPts val="1600"/>
              <a:buNone/>
              <a:defRPr sz="1600">
                <a:solidFill>
                  <a:schemeClr val="lt1"/>
                </a:solidFill>
              </a:defRPr>
            </a:lvl6pPr>
            <a:lvl7pPr lvl="6" algn="ctr">
              <a:lnSpc>
                <a:spcPct val="100000"/>
              </a:lnSpc>
              <a:spcBef>
                <a:spcPts val="0"/>
              </a:spcBef>
              <a:spcAft>
                <a:spcPts val="0"/>
              </a:spcAft>
              <a:buClr>
                <a:schemeClr val="lt1"/>
              </a:buClr>
              <a:buSzPts val="1600"/>
              <a:buNone/>
              <a:defRPr sz="1600">
                <a:solidFill>
                  <a:schemeClr val="lt1"/>
                </a:solidFill>
              </a:defRPr>
            </a:lvl7pPr>
            <a:lvl8pPr lvl="7" algn="ctr">
              <a:lnSpc>
                <a:spcPct val="100000"/>
              </a:lnSpc>
              <a:spcBef>
                <a:spcPts val="0"/>
              </a:spcBef>
              <a:spcAft>
                <a:spcPts val="0"/>
              </a:spcAft>
              <a:buClr>
                <a:schemeClr val="lt1"/>
              </a:buClr>
              <a:buSzPts val="1600"/>
              <a:buNone/>
              <a:defRPr sz="1600">
                <a:solidFill>
                  <a:schemeClr val="lt1"/>
                </a:solidFill>
              </a:defRPr>
            </a:lvl8pPr>
            <a:lvl9pPr lvl="8" algn="ctr">
              <a:lnSpc>
                <a:spcPct val="100000"/>
              </a:lnSpc>
              <a:spcBef>
                <a:spcPts val="0"/>
              </a:spcBef>
              <a:spcAft>
                <a:spcPts val="0"/>
              </a:spcAft>
              <a:buClr>
                <a:schemeClr val="lt1"/>
              </a:buClr>
              <a:buSzPts val="1600"/>
              <a:buNone/>
              <a:defRPr sz="1600">
                <a:solidFill>
                  <a:schemeClr val="lt1"/>
                </a:solidFill>
              </a:defRPr>
            </a:lvl9pPr>
          </a:lstStyle>
          <a:p/>
        </p:txBody>
      </p:sp>
      <p:sp>
        <p:nvSpPr>
          <p:cNvPr id="36" name="Google Shape;36;p2"/>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bg>
      <p:bgPr>
        <a:solidFill>
          <a:schemeClr val="accent3"/>
        </a:solidFill>
      </p:bgPr>
    </p:bg>
    <p:spTree>
      <p:nvGrpSpPr>
        <p:cNvPr id="109" name="Shape 109"/>
        <p:cNvGrpSpPr/>
        <p:nvPr/>
      </p:nvGrpSpPr>
      <p:grpSpPr>
        <a:xfrm>
          <a:off x="0" y="0"/>
          <a:ext cx="0" cy="0"/>
          <a:chOff x="0" y="0"/>
          <a:chExt cx="0" cy="0"/>
        </a:xfrm>
      </p:grpSpPr>
      <p:sp>
        <p:nvSpPr>
          <p:cNvPr id="110" name="Google Shape;110;p11"/>
          <p:cNvSpPr/>
          <p:nvPr/>
        </p:nvSpPr>
        <p:spPr>
          <a:xfrm flipH="1">
            <a:off x="5569200" y="2834075"/>
            <a:ext cx="3574800" cy="2309400"/>
          </a:xfrm>
          <a:prstGeom prst="rtTriangl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11" name="Google Shape;111;p11"/>
          <p:cNvGrpSpPr/>
          <p:nvPr/>
        </p:nvGrpSpPr>
        <p:grpSpPr>
          <a:xfrm>
            <a:off x="5959222" y="4119576"/>
            <a:ext cx="2520952" cy="1024165"/>
            <a:chOff x="6917201" y="0"/>
            <a:chExt cx="2227777" cy="863400"/>
          </a:xfrm>
        </p:grpSpPr>
        <p:sp>
          <p:nvSpPr>
            <p:cNvPr id="112" name="Google Shape;112;p11"/>
            <p:cNvSpPr/>
            <p:nvPr/>
          </p:nvSpPr>
          <p:spPr>
            <a:xfrm>
              <a:off x="7641677"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p11"/>
            <p:cNvSpPr/>
            <p:nvPr/>
          </p:nvSpPr>
          <p:spPr>
            <a:xfrm>
              <a:off x="7279439"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 name="Google Shape;114;p11"/>
            <p:cNvSpPr/>
            <p:nvPr/>
          </p:nvSpPr>
          <p:spPr>
            <a:xfrm>
              <a:off x="6917201"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15" name="Google Shape;115;p11"/>
          <p:cNvGrpSpPr/>
          <p:nvPr/>
        </p:nvGrpSpPr>
        <p:grpSpPr>
          <a:xfrm>
            <a:off x="199149" y="2"/>
            <a:ext cx="2795414" cy="1083308"/>
            <a:chOff x="6917201" y="0"/>
            <a:chExt cx="2227777" cy="863400"/>
          </a:xfrm>
        </p:grpSpPr>
        <p:sp>
          <p:nvSpPr>
            <p:cNvPr id="116" name="Google Shape;116;p11"/>
            <p:cNvSpPr/>
            <p:nvPr/>
          </p:nvSpPr>
          <p:spPr>
            <a:xfrm>
              <a:off x="7641677"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11"/>
            <p:cNvSpPr/>
            <p:nvPr/>
          </p:nvSpPr>
          <p:spPr>
            <a:xfrm>
              <a:off x="7279439"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11"/>
            <p:cNvSpPr/>
            <p:nvPr/>
          </p:nvSpPr>
          <p:spPr>
            <a:xfrm>
              <a:off x="6917201"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19" name="Google Shape;119;p11"/>
          <p:cNvSpPr txBox="1"/>
          <p:nvPr>
            <p:ph hasCustomPrompt="1" type="title"/>
          </p:nvPr>
        </p:nvSpPr>
        <p:spPr>
          <a:xfrm>
            <a:off x="1385850" y="1383850"/>
            <a:ext cx="6372300" cy="13797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dk2"/>
              </a:buClr>
              <a:buSzPts val="8600"/>
              <a:buNone/>
              <a:defRPr sz="8600">
                <a:solidFill>
                  <a:schemeClr val="dk2"/>
                </a:solidFill>
              </a:defRPr>
            </a:lvl1pPr>
            <a:lvl2pPr lvl="1" algn="ctr">
              <a:spcBef>
                <a:spcPts val="0"/>
              </a:spcBef>
              <a:spcAft>
                <a:spcPts val="0"/>
              </a:spcAft>
              <a:buClr>
                <a:schemeClr val="dk2"/>
              </a:buClr>
              <a:buSzPts val="8600"/>
              <a:buNone/>
              <a:defRPr sz="8600">
                <a:solidFill>
                  <a:schemeClr val="dk2"/>
                </a:solidFill>
              </a:defRPr>
            </a:lvl2pPr>
            <a:lvl3pPr lvl="2" algn="ctr">
              <a:spcBef>
                <a:spcPts val="0"/>
              </a:spcBef>
              <a:spcAft>
                <a:spcPts val="0"/>
              </a:spcAft>
              <a:buClr>
                <a:schemeClr val="dk2"/>
              </a:buClr>
              <a:buSzPts val="8600"/>
              <a:buNone/>
              <a:defRPr sz="8600">
                <a:solidFill>
                  <a:schemeClr val="dk2"/>
                </a:solidFill>
              </a:defRPr>
            </a:lvl3pPr>
            <a:lvl4pPr lvl="3" algn="ctr">
              <a:spcBef>
                <a:spcPts val="0"/>
              </a:spcBef>
              <a:spcAft>
                <a:spcPts val="0"/>
              </a:spcAft>
              <a:buClr>
                <a:schemeClr val="dk2"/>
              </a:buClr>
              <a:buSzPts val="8600"/>
              <a:buNone/>
              <a:defRPr sz="8600">
                <a:solidFill>
                  <a:schemeClr val="dk2"/>
                </a:solidFill>
              </a:defRPr>
            </a:lvl4pPr>
            <a:lvl5pPr lvl="4" algn="ctr">
              <a:spcBef>
                <a:spcPts val="0"/>
              </a:spcBef>
              <a:spcAft>
                <a:spcPts val="0"/>
              </a:spcAft>
              <a:buClr>
                <a:schemeClr val="dk2"/>
              </a:buClr>
              <a:buSzPts val="8600"/>
              <a:buNone/>
              <a:defRPr sz="8600">
                <a:solidFill>
                  <a:schemeClr val="dk2"/>
                </a:solidFill>
              </a:defRPr>
            </a:lvl5pPr>
            <a:lvl6pPr lvl="5" algn="ctr">
              <a:spcBef>
                <a:spcPts val="0"/>
              </a:spcBef>
              <a:spcAft>
                <a:spcPts val="0"/>
              </a:spcAft>
              <a:buClr>
                <a:schemeClr val="dk2"/>
              </a:buClr>
              <a:buSzPts val="8600"/>
              <a:buNone/>
              <a:defRPr sz="8600">
                <a:solidFill>
                  <a:schemeClr val="dk2"/>
                </a:solidFill>
              </a:defRPr>
            </a:lvl6pPr>
            <a:lvl7pPr lvl="6" algn="ctr">
              <a:spcBef>
                <a:spcPts val="0"/>
              </a:spcBef>
              <a:spcAft>
                <a:spcPts val="0"/>
              </a:spcAft>
              <a:buClr>
                <a:schemeClr val="dk2"/>
              </a:buClr>
              <a:buSzPts val="8600"/>
              <a:buNone/>
              <a:defRPr sz="8600">
                <a:solidFill>
                  <a:schemeClr val="dk2"/>
                </a:solidFill>
              </a:defRPr>
            </a:lvl7pPr>
            <a:lvl8pPr lvl="7" algn="ctr">
              <a:spcBef>
                <a:spcPts val="0"/>
              </a:spcBef>
              <a:spcAft>
                <a:spcPts val="0"/>
              </a:spcAft>
              <a:buClr>
                <a:schemeClr val="dk2"/>
              </a:buClr>
              <a:buSzPts val="8600"/>
              <a:buNone/>
              <a:defRPr sz="8600">
                <a:solidFill>
                  <a:schemeClr val="dk2"/>
                </a:solidFill>
              </a:defRPr>
            </a:lvl8pPr>
            <a:lvl9pPr lvl="8" algn="ctr">
              <a:spcBef>
                <a:spcPts val="0"/>
              </a:spcBef>
              <a:spcAft>
                <a:spcPts val="0"/>
              </a:spcAft>
              <a:buClr>
                <a:schemeClr val="dk2"/>
              </a:buClr>
              <a:buSzPts val="8600"/>
              <a:buNone/>
              <a:defRPr sz="8600">
                <a:solidFill>
                  <a:schemeClr val="dk2"/>
                </a:solidFill>
              </a:defRPr>
            </a:lvl9pPr>
          </a:lstStyle>
          <a:p>
            <a:r>
              <a:t>xx%</a:t>
            </a:r>
          </a:p>
        </p:txBody>
      </p:sp>
      <p:sp>
        <p:nvSpPr>
          <p:cNvPr id="120" name="Google Shape;120;p11"/>
          <p:cNvSpPr txBox="1"/>
          <p:nvPr>
            <p:ph idx="1" type="body"/>
          </p:nvPr>
        </p:nvSpPr>
        <p:spPr>
          <a:xfrm>
            <a:off x="1385850" y="2863850"/>
            <a:ext cx="6372300" cy="641100"/>
          </a:xfrm>
          <a:prstGeom prst="rect">
            <a:avLst/>
          </a:prstGeom>
        </p:spPr>
        <p:txBody>
          <a:bodyPr anchorCtr="0" anchor="t" bIns="91425" lIns="91425" spcFirstLastPara="1" rIns="91425" wrap="square" tIns="91425">
            <a:normAutofit/>
          </a:bodyPr>
          <a:lstStyle>
            <a:lvl1pPr indent="-311150" lvl="0" marL="457200" algn="ctr">
              <a:spcBef>
                <a:spcPts val="0"/>
              </a:spcBef>
              <a:spcAft>
                <a:spcPts val="0"/>
              </a:spcAft>
              <a:buSzPts val="1300"/>
              <a:buChar char="●"/>
              <a:defRPr/>
            </a:lvl1pPr>
            <a:lvl2pPr indent="-298450" lvl="1" marL="914400" algn="ctr">
              <a:spcBef>
                <a:spcPts val="0"/>
              </a:spcBef>
              <a:spcAft>
                <a:spcPts val="0"/>
              </a:spcAft>
              <a:buSzPts val="1100"/>
              <a:buChar char="○"/>
              <a:defRPr/>
            </a:lvl2pPr>
            <a:lvl3pPr indent="-298450" lvl="2" marL="1371600" algn="ctr">
              <a:spcBef>
                <a:spcPts val="0"/>
              </a:spcBef>
              <a:spcAft>
                <a:spcPts val="0"/>
              </a:spcAft>
              <a:buSzPts val="1100"/>
              <a:buChar char="■"/>
              <a:defRPr/>
            </a:lvl3pPr>
            <a:lvl4pPr indent="-298450" lvl="3" marL="1828800" algn="ctr">
              <a:spcBef>
                <a:spcPts val="0"/>
              </a:spcBef>
              <a:spcAft>
                <a:spcPts val="0"/>
              </a:spcAft>
              <a:buSzPts val="1100"/>
              <a:buChar char="●"/>
              <a:defRPr/>
            </a:lvl4pPr>
            <a:lvl5pPr indent="-298450" lvl="4" marL="2286000" algn="ctr">
              <a:spcBef>
                <a:spcPts val="0"/>
              </a:spcBef>
              <a:spcAft>
                <a:spcPts val="0"/>
              </a:spcAft>
              <a:buSzPts val="1100"/>
              <a:buChar char="○"/>
              <a:defRPr/>
            </a:lvl5pPr>
            <a:lvl6pPr indent="-298450" lvl="5" marL="2743200" algn="ctr">
              <a:spcBef>
                <a:spcPts val="0"/>
              </a:spcBef>
              <a:spcAft>
                <a:spcPts val="0"/>
              </a:spcAft>
              <a:buSzPts val="1100"/>
              <a:buChar char="■"/>
              <a:defRPr/>
            </a:lvl6pPr>
            <a:lvl7pPr indent="-298450" lvl="6" marL="3200400" algn="ctr">
              <a:spcBef>
                <a:spcPts val="0"/>
              </a:spcBef>
              <a:spcAft>
                <a:spcPts val="0"/>
              </a:spcAft>
              <a:buSzPts val="1100"/>
              <a:buChar char="●"/>
              <a:defRPr/>
            </a:lvl7pPr>
            <a:lvl8pPr indent="-298450" lvl="7" marL="3657600" algn="ctr">
              <a:spcBef>
                <a:spcPts val="0"/>
              </a:spcBef>
              <a:spcAft>
                <a:spcPts val="0"/>
              </a:spcAft>
              <a:buSzPts val="1100"/>
              <a:buChar char="○"/>
              <a:defRPr/>
            </a:lvl8pPr>
            <a:lvl9pPr indent="-298450" lvl="8" marL="4114800" algn="ctr">
              <a:spcBef>
                <a:spcPts val="0"/>
              </a:spcBef>
              <a:spcAft>
                <a:spcPts val="0"/>
              </a:spcAft>
              <a:buSzPts val="1100"/>
              <a:buChar char="■"/>
              <a:defRPr/>
            </a:lvl9pPr>
          </a:lstStyle>
          <a:p/>
        </p:txBody>
      </p:sp>
      <p:sp>
        <p:nvSpPr>
          <p:cNvPr id="121" name="Google Shape;121;p11"/>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22" name="Shape 122"/>
        <p:cNvGrpSpPr/>
        <p:nvPr/>
      </p:nvGrpSpPr>
      <p:grpSpPr>
        <a:xfrm>
          <a:off x="0" y="0"/>
          <a:ext cx="0" cy="0"/>
          <a:chOff x="0" y="0"/>
          <a:chExt cx="0" cy="0"/>
        </a:xfrm>
      </p:grpSpPr>
      <p:sp>
        <p:nvSpPr>
          <p:cNvPr id="123" name="Google Shape;123;p12"/>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accent3"/>
        </a:solidFill>
      </p:bgPr>
    </p:bg>
    <p:spTree>
      <p:nvGrpSpPr>
        <p:cNvPr id="37" name="Shape 37"/>
        <p:cNvGrpSpPr/>
        <p:nvPr/>
      </p:nvGrpSpPr>
      <p:grpSpPr>
        <a:xfrm>
          <a:off x="0" y="0"/>
          <a:ext cx="0" cy="0"/>
          <a:chOff x="0" y="0"/>
          <a:chExt cx="0" cy="0"/>
        </a:xfrm>
      </p:grpSpPr>
      <p:sp>
        <p:nvSpPr>
          <p:cNvPr id="38" name="Google Shape;38;p3"/>
          <p:cNvSpPr/>
          <p:nvPr/>
        </p:nvSpPr>
        <p:spPr>
          <a:xfrm flipH="1">
            <a:off x="4757100" y="2309400"/>
            <a:ext cx="4386900" cy="2834100"/>
          </a:xfrm>
          <a:prstGeom prst="rtTriangl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39" name="Google Shape;39;p3"/>
          <p:cNvGrpSpPr/>
          <p:nvPr/>
        </p:nvGrpSpPr>
        <p:grpSpPr>
          <a:xfrm>
            <a:off x="5594191" y="3961115"/>
            <a:ext cx="2910145" cy="1182340"/>
            <a:chOff x="6917201" y="0"/>
            <a:chExt cx="2227777" cy="863400"/>
          </a:xfrm>
        </p:grpSpPr>
        <p:sp>
          <p:nvSpPr>
            <p:cNvPr id="40" name="Google Shape;40;p3"/>
            <p:cNvSpPr/>
            <p:nvPr/>
          </p:nvSpPr>
          <p:spPr>
            <a:xfrm>
              <a:off x="7641677"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 name="Google Shape;41;p3"/>
            <p:cNvSpPr/>
            <p:nvPr/>
          </p:nvSpPr>
          <p:spPr>
            <a:xfrm>
              <a:off x="7279439"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 name="Google Shape;42;p3"/>
            <p:cNvSpPr/>
            <p:nvPr/>
          </p:nvSpPr>
          <p:spPr>
            <a:xfrm>
              <a:off x="6917201"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43" name="Google Shape;43;p3"/>
          <p:cNvGrpSpPr/>
          <p:nvPr/>
        </p:nvGrpSpPr>
        <p:grpSpPr>
          <a:xfrm>
            <a:off x="199149" y="2"/>
            <a:ext cx="2795414" cy="1083308"/>
            <a:chOff x="6917201" y="0"/>
            <a:chExt cx="2227777" cy="863400"/>
          </a:xfrm>
        </p:grpSpPr>
        <p:sp>
          <p:nvSpPr>
            <p:cNvPr id="44" name="Google Shape;44;p3"/>
            <p:cNvSpPr/>
            <p:nvPr/>
          </p:nvSpPr>
          <p:spPr>
            <a:xfrm>
              <a:off x="7641677"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 name="Google Shape;45;p3"/>
            <p:cNvSpPr/>
            <p:nvPr/>
          </p:nvSpPr>
          <p:spPr>
            <a:xfrm>
              <a:off x="7279439"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 name="Google Shape;46;p3"/>
            <p:cNvSpPr/>
            <p:nvPr/>
          </p:nvSpPr>
          <p:spPr>
            <a:xfrm>
              <a:off x="6917201"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7" name="Google Shape;47;p3"/>
          <p:cNvSpPr txBox="1"/>
          <p:nvPr>
            <p:ph type="title"/>
          </p:nvPr>
        </p:nvSpPr>
        <p:spPr>
          <a:xfrm>
            <a:off x="1888684" y="1746100"/>
            <a:ext cx="5377500" cy="16461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dk2"/>
              </a:buClr>
              <a:buSzPts val="3200"/>
              <a:buNone/>
              <a:defRPr sz="3200">
                <a:solidFill>
                  <a:schemeClr val="dk2"/>
                </a:solidFill>
              </a:defRPr>
            </a:lvl1pPr>
            <a:lvl2pPr lvl="1" algn="ctr">
              <a:spcBef>
                <a:spcPts val="0"/>
              </a:spcBef>
              <a:spcAft>
                <a:spcPts val="0"/>
              </a:spcAft>
              <a:buClr>
                <a:schemeClr val="dk2"/>
              </a:buClr>
              <a:buSzPts val="3200"/>
              <a:buNone/>
              <a:defRPr sz="3200">
                <a:solidFill>
                  <a:schemeClr val="dk2"/>
                </a:solidFill>
              </a:defRPr>
            </a:lvl2pPr>
            <a:lvl3pPr lvl="2" algn="ctr">
              <a:spcBef>
                <a:spcPts val="0"/>
              </a:spcBef>
              <a:spcAft>
                <a:spcPts val="0"/>
              </a:spcAft>
              <a:buClr>
                <a:schemeClr val="dk2"/>
              </a:buClr>
              <a:buSzPts val="3200"/>
              <a:buNone/>
              <a:defRPr sz="3200">
                <a:solidFill>
                  <a:schemeClr val="dk2"/>
                </a:solidFill>
              </a:defRPr>
            </a:lvl3pPr>
            <a:lvl4pPr lvl="3" algn="ctr">
              <a:spcBef>
                <a:spcPts val="0"/>
              </a:spcBef>
              <a:spcAft>
                <a:spcPts val="0"/>
              </a:spcAft>
              <a:buClr>
                <a:schemeClr val="dk2"/>
              </a:buClr>
              <a:buSzPts val="3200"/>
              <a:buNone/>
              <a:defRPr sz="3200">
                <a:solidFill>
                  <a:schemeClr val="dk2"/>
                </a:solidFill>
              </a:defRPr>
            </a:lvl4pPr>
            <a:lvl5pPr lvl="4" algn="ctr">
              <a:spcBef>
                <a:spcPts val="0"/>
              </a:spcBef>
              <a:spcAft>
                <a:spcPts val="0"/>
              </a:spcAft>
              <a:buClr>
                <a:schemeClr val="dk2"/>
              </a:buClr>
              <a:buSzPts val="3200"/>
              <a:buNone/>
              <a:defRPr sz="3200">
                <a:solidFill>
                  <a:schemeClr val="dk2"/>
                </a:solidFill>
              </a:defRPr>
            </a:lvl5pPr>
            <a:lvl6pPr lvl="5" algn="ctr">
              <a:spcBef>
                <a:spcPts val="0"/>
              </a:spcBef>
              <a:spcAft>
                <a:spcPts val="0"/>
              </a:spcAft>
              <a:buClr>
                <a:schemeClr val="dk2"/>
              </a:buClr>
              <a:buSzPts val="3200"/>
              <a:buNone/>
              <a:defRPr sz="3200">
                <a:solidFill>
                  <a:schemeClr val="dk2"/>
                </a:solidFill>
              </a:defRPr>
            </a:lvl6pPr>
            <a:lvl7pPr lvl="6" algn="ctr">
              <a:spcBef>
                <a:spcPts val="0"/>
              </a:spcBef>
              <a:spcAft>
                <a:spcPts val="0"/>
              </a:spcAft>
              <a:buClr>
                <a:schemeClr val="dk2"/>
              </a:buClr>
              <a:buSzPts val="3200"/>
              <a:buNone/>
              <a:defRPr sz="3200">
                <a:solidFill>
                  <a:schemeClr val="dk2"/>
                </a:solidFill>
              </a:defRPr>
            </a:lvl7pPr>
            <a:lvl8pPr lvl="7" algn="ctr">
              <a:spcBef>
                <a:spcPts val="0"/>
              </a:spcBef>
              <a:spcAft>
                <a:spcPts val="0"/>
              </a:spcAft>
              <a:buClr>
                <a:schemeClr val="dk2"/>
              </a:buClr>
              <a:buSzPts val="3200"/>
              <a:buNone/>
              <a:defRPr sz="3200">
                <a:solidFill>
                  <a:schemeClr val="dk2"/>
                </a:solidFill>
              </a:defRPr>
            </a:lvl8pPr>
            <a:lvl9pPr lvl="8" algn="ctr">
              <a:spcBef>
                <a:spcPts val="0"/>
              </a:spcBef>
              <a:spcAft>
                <a:spcPts val="0"/>
              </a:spcAft>
              <a:buClr>
                <a:schemeClr val="dk2"/>
              </a:buClr>
              <a:buSzPts val="3200"/>
              <a:buNone/>
              <a:defRPr sz="3200">
                <a:solidFill>
                  <a:schemeClr val="dk2"/>
                </a:solidFill>
              </a:defRPr>
            </a:lvl9pPr>
          </a:lstStyle>
          <a:p/>
        </p:txBody>
      </p:sp>
      <p:sp>
        <p:nvSpPr>
          <p:cNvPr id="48" name="Google Shape;48;p3"/>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bg>
      <p:bgPr>
        <a:solidFill>
          <a:schemeClr val="dk2"/>
        </a:solidFill>
      </p:bgPr>
    </p:bg>
    <p:spTree>
      <p:nvGrpSpPr>
        <p:cNvPr id="49" name="Shape 49"/>
        <p:cNvGrpSpPr/>
        <p:nvPr/>
      </p:nvGrpSpPr>
      <p:grpSpPr>
        <a:xfrm>
          <a:off x="0" y="0"/>
          <a:ext cx="0" cy="0"/>
          <a:chOff x="0" y="0"/>
          <a:chExt cx="0" cy="0"/>
        </a:xfrm>
      </p:grpSpPr>
      <p:sp>
        <p:nvSpPr>
          <p:cNvPr id="50" name="Google Shape;50;p4"/>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 name="Google Shape;51;p4"/>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 name="Google Shape;52;p4"/>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 name="Google Shape;53;p4"/>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54" name="Google Shape;54;p4"/>
          <p:cNvSpPr txBox="1"/>
          <p:nvPr>
            <p:ph idx="1" type="body"/>
          </p:nvPr>
        </p:nvSpPr>
        <p:spPr>
          <a:xfrm>
            <a:off x="819150" y="1990725"/>
            <a:ext cx="7505700" cy="24480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55" name="Google Shape;55;p4"/>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bg>
      <p:bgPr>
        <a:solidFill>
          <a:schemeClr val="dk2"/>
        </a:solidFill>
      </p:bgPr>
    </p:bg>
    <p:spTree>
      <p:nvGrpSpPr>
        <p:cNvPr id="56" name="Shape 56"/>
        <p:cNvGrpSpPr/>
        <p:nvPr/>
      </p:nvGrpSpPr>
      <p:grpSpPr>
        <a:xfrm>
          <a:off x="0" y="0"/>
          <a:ext cx="0" cy="0"/>
          <a:chOff x="0" y="0"/>
          <a:chExt cx="0" cy="0"/>
        </a:xfrm>
      </p:grpSpPr>
      <p:sp>
        <p:nvSpPr>
          <p:cNvPr id="57" name="Google Shape;57;p5"/>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 name="Google Shape;58;p5"/>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 name="Google Shape;59;p5"/>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 name="Google Shape;60;p5"/>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61" name="Google Shape;61;p5"/>
          <p:cNvSpPr txBox="1"/>
          <p:nvPr>
            <p:ph idx="1" type="body"/>
          </p:nvPr>
        </p:nvSpPr>
        <p:spPr>
          <a:xfrm>
            <a:off x="819150" y="1990725"/>
            <a:ext cx="3686100" cy="24480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62" name="Google Shape;62;p5"/>
          <p:cNvSpPr txBox="1"/>
          <p:nvPr>
            <p:ph idx="2" type="body"/>
          </p:nvPr>
        </p:nvSpPr>
        <p:spPr>
          <a:xfrm>
            <a:off x="4638675" y="1990725"/>
            <a:ext cx="3686100" cy="24480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63" name="Google Shape;63;p5"/>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bg>
      <p:bgPr>
        <a:solidFill>
          <a:schemeClr val="dk2"/>
        </a:solidFill>
      </p:bgPr>
    </p:bg>
    <p:spTree>
      <p:nvGrpSpPr>
        <p:cNvPr id="64" name="Shape 64"/>
        <p:cNvGrpSpPr/>
        <p:nvPr/>
      </p:nvGrpSpPr>
      <p:grpSpPr>
        <a:xfrm>
          <a:off x="0" y="0"/>
          <a:ext cx="0" cy="0"/>
          <a:chOff x="0" y="0"/>
          <a:chExt cx="0" cy="0"/>
        </a:xfrm>
      </p:grpSpPr>
      <p:sp>
        <p:nvSpPr>
          <p:cNvPr id="65" name="Google Shape;65;p6"/>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 name="Google Shape;66;p6"/>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 name="Google Shape;67;p6"/>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 name="Google Shape;68;p6"/>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69" name="Google Shape;69;p6"/>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bg>
      <p:bgPr>
        <a:solidFill>
          <a:schemeClr val="accent3"/>
        </a:solidFill>
      </p:bgPr>
    </p:bg>
    <p:spTree>
      <p:nvGrpSpPr>
        <p:cNvPr id="70" name="Shape 70"/>
        <p:cNvGrpSpPr/>
        <p:nvPr/>
      </p:nvGrpSpPr>
      <p:grpSpPr>
        <a:xfrm>
          <a:off x="0" y="0"/>
          <a:ext cx="0" cy="0"/>
          <a:chOff x="0" y="0"/>
          <a:chExt cx="0" cy="0"/>
        </a:xfrm>
      </p:grpSpPr>
      <p:sp>
        <p:nvSpPr>
          <p:cNvPr id="71" name="Google Shape;71;p7"/>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7"/>
          <p:cNvSpPr/>
          <p:nvPr/>
        </p:nvSpPr>
        <p:spPr>
          <a:xfrm>
            <a:off x="31" y="2824500"/>
            <a:ext cx="7370400" cy="2319000"/>
          </a:xfrm>
          <a:prstGeom prst="rtTriangl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7"/>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7"/>
          <p:cNvSpPr txBox="1"/>
          <p:nvPr>
            <p:ph type="title"/>
          </p:nvPr>
        </p:nvSpPr>
        <p:spPr>
          <a:xfrm>
            <a:off x="819150" y="845600"/>
            <a:ext cx="3709200" cy="13830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75" name="Google Shape;75;p7"/>
          <p:cNvSpPr txBox="1"/>
          <p:nvPr>
            <p:ph idx="1" type="body"/>
          </p:nvPr>
        </p:nvSpPr>
        <p:spPr>
          <a:xfrm>
            <a:off x="830700" y="2319050"/>
            <a:ext cx="3709200" cy="21198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76" name="Google Shape;76;p7"/>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accent1"/>
        </a:solidFill>
      </p:bgPr>
    </p:bg>
    <p:spTree>
      <p:nvGrpSpPr>
        <p:cNvPr id="77" name="Shape 77"/>
        <p:cNvGrpSpPr/>
        <p:nvPr/>
      </p:nvGrpSpPr>
      <p:grpSpPr>
        <a:xfrm>
          <a:off x="0" y="0"/>
          <a:ext cx="0" cy="0"/>
          <a:chOff x="0" y="0"/>
          <a:chExt cx="0" cy="0"/>
        </a:xfrm>
      </p:grpSpPr>
      <p:sp>
        <p:nvSpPr>
          <p:cNvPr id="78" name="Google Shape;78;p8"/>
          <p:cNvSpPr/>
          <p:nvPr/>
        </p:nvSpPr>
        <p:spPr>
          <a:xfrm>
            <a:off x="0" y="2823144"/>
            <a:ext cx="7369200" cy="23169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 name="Google Shape;79;p8"/>
          <p:cNvSpPr/>
          <p:nvPr/>
        </p:nvSpPr>
        <p:spPr>
          <a:xfrm flipH="1">
            <a:off x="3583210" y="1554113"/>
            <a:ext cx="5560500" cy="35895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80" name="Google Shape;80;p8"/>
          <p:cNvGrpSpPr/>
          <p:nvPr/>
        </p:nvGrpSpPr>
        <p:grpSpPr>
          <a:xfrm>
            <a:off x="255991" y="-118"/>
            <a:ext cx="2251347" cy="1043408"/>
            <a:chOff x="3961956" y="4383950"/>
            <a:chExt cx="1160548" cy="548700"/>
          </a:xfrm>
        </p:grpSpPr>
        <p:sp>
          <p:nvSpPr>
            <p:cNvPr id="81" name="Google Shape;81;p8"/>
            <p:cNvSpPr/>
            <p:nvPr/>
          </p:nvSpPr>
          <p:spPr>
            <a:xfrm>
              <a:off x="4224904" y="4383950"/>
              <a:ext cx="897600" cy="5487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8"/>
            <p:cNvSpPr/>
            <p:nvPr/>
          </p:nvSpPr>
          <p:spPr>
            <a:xfrm>
              <a:off x="4093430" y="4383950"/>
              <a:ext cx="897600" cy="5487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 name="Google Shape;83;p8"/>
            <p:cNvSpPr/>
            <p:nvPr/>
          </p:nvSpPr>
          <p:spPr>
            <a:xfrm>
              <a:off x="3961956" y="4383950"/>
              <a:ext cx="897600" cy="5487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84" name="Google Shape;84;p8"/>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85" name="Google Shape;85;p8"/>
          <p:cNvGrpSpPr/>
          <p:nvPr/>
        </p:nvGrpSpPr>
        <p:grpSpPr>
          <a:xfrm>
            <a:off x="34934" y="4522125"/>
            <a:ext cx="1593306" cy="617072"/>
            <a:chOff x="6917201" y="0"/>
            <a:chExt cx="2227777" cy="863400"/>
          </a:xfrm>
        </p:grpSpPr>
        <p:sp>
          <p:nvSpPr>
            <p:cNvPr id="86" name="Google Shape;86;p8"/>
            <p:cNvSpPr/>
            <p:nvPr/>
          </p:nvSpPr>
          <p:spPr>
            <a:xfrm>
              <a:off x="7641677" y="0"/>
              <a:ext cx="1503300" cy="863400"/>
            </a:xfrm>
            <a:prstGeom prst="parallelogram">
              <a:avLst>
                <a:gd fmla="val 158024"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8"/>
            <p:cNvSpPr/>
            <p:nvPr/>
          </p:nvSpPr>
          <p:spPr>
            <a:xfrm>
              <a:off x="7279439" y="0"/>
              <a:ext cx="1503300" cy="863400"/>
            </a:xfrm>
            <a:prstGeom prst="parallelogram">
              <a:avLst>
                <a:gd fmla="val 158024"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8"/>
            <p:cNvSpPr/>
            <p:nvPr/>
          </p:nvSpPr>
          <p:spPr>
            <a:xfrm>
              <a:off x="6917201" y="0"/>
              <a:ext cx="1503300" cy="863400"/>
            </a:xfrm>
            <a:prstGeom prst="parallelogram">
              <a:avLst>
                <a:gd fmla="val 158024"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89" name="Google Shape;89;p8"/>
          <p:cNvGrpSpPr/>
          <p:nvPr/>
        </p:nvGrpSpPr>
        <p:grpSpPr>
          <a:xfrm>
            <a:off x="5886353" y="1243"/>
            <a:ext cx="3257455" cy="1261514"/>
            <a:chOff x="6917201" y="0"/>
            <a:chExt cx="2227777" cy="863400"/>
          </a:xfrm>
        </p:grpSpPr>
        <p:sp>
          <p:nvSpPr>
            <p:cNvPr id="90" name="Google Shape;90;p8"/>
            <p:cNvSpPr/>
            <p:nvPr/>
          </p:nvSpPr>
          <p:spPr>
            <a:xfrm>
              <a:off x="7641677"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1" name="Google Shape;91;p8"/>
            <p:cNvSpPr/>
            <p:nvPr/>
          </p:nvSpPr>
          <p:spPr>
            <a:xfrm>
              <a:off x="7279439"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2" name="Google Shape;92;p8"/>
            <p:cNvSpPr/>
            <p:nvPr/>
          </p:nvSpPr>
          <p:spPr>
            <a:xfrm>
              <a:off x="6917201"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93" name="Google Shape;93;p8"/>
          <p:cNvSpPr txBox="1"/>
          <p:nvPr>
            <p:ph type="title"/>
          </p:nvPr>
        </p:nvSpPr>
        <p:spPr>
          <a:xfrm>
            <a:off x="1393929" y="1301146"/>
            <a:ext cx="6366900" cy="25392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200"/>
              <a:buNone/>
              <a:defRPr sz="3200"/>
            </a:lvl1pPr>
            <a:lvl2pPr lvl="1" algn="ctr">
              <a:spcBef>
                <a:spcPts val="0"/>
              </a:spcBef>
              <a:spcAft>
                <a:spcPts val="0"/>
              </a:spcAft>
              <a:buSzPts val="3200"/>
              <a:buNone/>
              <a:defRPr sz="3200"/>
            </a:lvl2pPr>
            <a:lvl3pPr lvl="2" algn="ctr">
              <a:spcBef>
                <a:spcPts val="0"/>
              </a:spcBef>
              <a:spcAft>
                <a:spcPts val="0"/>
              </a:spcAft>
              <a:buSzPts val="3200"/>
              <a:buNone/>
              <a:defRPr sz="3200"/>
            </a:lvl3pPr>
            <a:lvl4pPr lvl="3" algn="ctr">
              <a:spcBef>
                <a:spcPts val="0"/>
              </a:spcBef>
              <a:spcAft>
                <a:spcPts val="0"/>
              </a:spcAft>
              <a:buSzPts val="3200"/>
              <a:buNone/>
              <a:defRPr sz="3200"/>
            </a:lvl4pPr>
            <a:lvl5pPr lvl="4" algn="ctr">
              <a:spcBef>
                <a:spcPts val="0"/>
              </a:spcBef>
              <a:spcAft>
                <a:spcPts val="0"/>
              </a:spcAft>
              <a:buSzPts val="3200"/>
              <a:buNone/>
              <a:defRPr sz="3200"/>
            </a:lvl5pPr>
            <a:lvl6pPr lvl="5" algn="ctr">
              <a:spcBef>
                <a:spcPts val="0"/>
              </a:spcBef>
              <a:spcAft>
                <a:spcPts val="0"/>
              </a:spcAft>
              <a:buSzPts val="3200"/>
              <a:buNone/>
              <a:defRPr sz="3200"/>
            </a:lvl6pPr>
            <a:lvl7pPr lvl="6" algn="ctr">
              <a:spcBef>
                <a:spcPts val="0"/>
              </a:spcBef>
              <a:spcAft>
                <a:spcPts val="0"/>
              </a:spcAft>
              <a:buSzPts val="3200"/>
              <a:buNone/>
              <a:defRPr sz="3200"/>
            </a:lvl7pPr>
            <a:lvl8pPr lvl="7" algn="ctr">
              <a:spcBef>
                <a:spcPts val="0"/>
              </a:spcBef>
              <a:spcAft>
                <a:spcPts val="0"/>
              </a:spcAft>
              <a:buSzPts val="3200"/>
              <a:buNone/>
              <a:defRPr sz="3200"/>
            </a:lvl8pPr>
            <a:lvl9pPr lvl="8" algn="ctr">
              <a:spcBef>
                <a:spcPts val="0"/>
              </a:spcBef>
              <a:spcAft>
                <a:spcPts val="0"/>
              </a:spcAft>
              <a:buSzPts val="3200"/>
              <a:buNone/>
              <a:defRPr sz="3200"/>
            </a:lvl9pPr>
          </a:lstStyle>
          <a:p/>
        </p:txBody>
      </p:sp>
      <p:sp>
        <p:nvSpPr>
          <p:cNvPr id="94" name="Google Shape;94;p8"/>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bg>
      <p:bgPr>
        <a:solidFill>
          <a:schemeClr val="dk2"/>
        </a:solidFill>
      </p:bgPr>
    </p:bg>
    <p:spTree>
      <p:nvGrpSpPr>
        <p:cNvPr id="95" name="Shape 95"/>
        <p:cNvGrpSpPr/>
        <p:nvPr/>
      </p:nvGrpSpPr>
      <p:grpSpPr>
        <a:xfrm>
          <a:off x="0" y="0"/>
          <a:ext cx="0" cy="0"/>
          <a:chOff x="0" y="0"/>
          <a:chExt cx="0" cy="0"/>
        </a:xfrm>
      </p:grpSpPr>
      <p:sp>
        <p:nvSpPr>
          <p:cNvPr id="96" name="Google Shape;96;p9"/>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7" name="Google Shape;97;p9"/>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8" name="Google Shape;98;p9"/>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9" name="Google Shape;99;p9"/>
          <p:cNvSpPr txBox="1"/>
          <p:nvPr>
            <p:ph type="title"/>
          </p:nvPr>
        </p:nvSpPr>
        <p:spPr>
          <a:xfrm>
            <a:off x="819150" y="845600"/>
            <a:ext cx="6424200" cy="7050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100" name="Google Shape;100;p9"/>
          <p:cNvSpPr txBox="1"/>
          <p:nvPr>
            <p:ph idx="1" type="subTitle"/>
          </p:nvPr>
        </p:nvSpPr>
        <p:spPr>
          <a:xfrm>
            <a:off x="819150" y="1550700"/>
            <a:ext cx="5859900" cy="3936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Clr>
                <a:schemeClr val="lt1"/>
              </a:buClr>
              <a:buSzPts val="1600"/>
              <a:buNone/>
              <a:defRPr sz="1600">
                <a:solidFill>
                  <a:schemeClr val="lt1"/>
                </a:solidFill>
              </a:defRPr>
            </a:lvl1pPr>
            <a:lvl2pPr lvl="1">
              <a:lnSpc>
                <a:spcPct val="100000"/>
              </a:lnSpc>
              <a:spcBef>
                <a:spcPts val="0"/>
              </a:spcBef>
              <a:spcAft>
                <a:spcPts val="0"/>
              </a:spcAft>
              <a:buClr>
                <a:schemeClr val="lt1"/>
              </a:buClr>
              <a:buSzPts val="1600"/>
              <a:buNone/>
              <a:defRPr sz="1600">
                <a:solidFill>
                  <a:schemeClr val="lt1"/>
                </a:solidFill>
              </a:defRPr>
            </a:lvl2pPr>
            <a:lvl3pPr lvl="2">
              <a:lnSpc>
                <a:spcPct val="100000"/>
              </a:lnSpc>
              <a:spcBef>
                <a:spcPts val="0"/>
              </a:spcBef>
              <a:spcAft>
                <a:spcPts val="0"/>
              </a:spcAft>
              <a:buClr>
                <a:schemeClr val="lt1"/>
              </a:buClr>
              <a:buSzPts val="1600"/>
              <a:buNone/>
              <a:defRPr sz="1600">
                <a:solidFill>
                  <a:schemeClr val="lt1"/>
                </a:solidFill>
              </a:defRPr>
            </a:lvl3pPr>
            <a:lvl4pPr lvl="3">
              <a:lnSpc>
                <a:spcPct val="100000"/>
              </a:lnSpc>
              <a:spcBef>
                <a:spcPts val="0"/>
              </a:spcBef>
              <a:spcAft>
                <a:spcPts val="0"/>
              </a:spcAft>
              <a:buClr>
                <a:schemeClr val="lt1"/>
              </a:buClr>
              <a:buSzPts val="1600"/>
              <a:buNone/>
              <a:defRPr sz="1600">
                <a:solidFill>
                  <a:schemeClr val="lt1"/>
                </a:solidFill>
              </a:defRPr>
            </a:lvl4pPr>
            <a:lvl5pPr lvl="4">
              <a:lnSpc>
                <a:spcPct val="100000"/>
              </a:lnSpc>
              <a:spcBef>
                <a:spcPts val="0"/>
              </a:spcBef>
              <a:spcAft>
                <a:spcPts val="0"/>
              </a:spcAft>
              <a:buClr>
                <a:schemeClr val="lt1"/>
              </a:buClr>
              <a:buSzPts val="1600"/>
              <a:buNone/>
              <a:defRPr sz="1600">
                <a:solidFill>
                  <a:schemeClr val="lt1"/>
                </a:solidFill>
              </a:defRPr>
            </a:lvl5pPr>
            <a:lvl6pPr lvl="5">
              <a:lnSpc>
                <a:spcPct val="100000"/>
              </a:lnSpc>
              <a:spcBef>
                <a:spcPts val="0"/>
              </a:spcBef>
              <a:spcAft>
                <a:spcPts val="0"/>
              </a:spcAft>
              <a:buClr>
                <a:schemeClr val="lt1"/>
              </a:buClr>
              <a:buSzPts val="1600"/>
              <a:buNone/>
              <a:defRPr sz="1600">
                <a:solidFill>
                  <a:schemeClr val="lt1"/>
                </a:solidFill>
              </a:defRPr>
            </a:lvl6pPr>
            <a:lvl7pPr lvl="6">
              <a:lnSpc>
                <a:spcPct val="100000"/>
              </a:lnSpc>
              <a:spcBef>
                <a:spcPts val="0"/>
              </a:spcBef>
              <a:spcAft>
                <a:spcPts val="0"/>
              </a:spcAft>
              <a:buClr>
                <a:schemeClr val="lt1"/>
              </a:buClr>
              <a:buSzPts val="1600"/>
              <a:buNone/>
              <a:defRPr sz="1600">
                <a:solidFill>
                  <a:schemeClr val="lt1"/>
                </a:solidFill>
              </a:defRPr>
            </a:lvl7pPr>
            <a:lvl8pPr lvl="7">
              <a:lnSpc>
                <a:spcPct val="100000"/>
              </a:lnSpc>
              <a:spcBef>
                <a:spcPts val="0"/>
              </a:spcBef>
              <a:spcAft>
                <a:spcPts val="0"/>
              </a:spcAft>
              <a:buClr>
                <a:schemeClr val="lt1"/>
              </a:buClr>
              <a:buSzPts val="1600"/>
              <a:buNone/>
              <a:defRPr sz="1600">
                <a:solidFill>
                  <a:schemeClr val="lt1"/>
                </a:solidFill>
              </a:defRPr>
            </a:lvl8pPr>
            <a:lvl9pPr lvl="8">
              <a:lnSpc>
                <a:spcPct val="100000"/>
              </a:lnSpc>
              <a:spcBef>
                <a:spcPts val="0"/>
              </a:spcBef>
              <a:spcAft>
                <a:spcPts val="0"/>
              </a:spcAft>
              <a:buClr>
                <a:schemeClr val="lt1"/>
              </a:buClr>
              <a:buSzPts val="1600"/>
              <a:buNone/>
              <a:defRPr sz="1600">
                <a:solidFill>
                  <a:schemeClr val="lt1"/>
                </a:solidFill>
              </a:defRPr>
            </a:lvl9pPr>
          </a:lstStyle>
          <a:p/>
        </p:txBody>
      </p:sp>
      <p:sp>
        <p:nvSpPr>
          <p:cNvPr id="101" name="Google Shape;101;p9"/>
          <p:cNvSpPr txBox="1"/>
          <p:nvPr>
            <p:ph idx="2" type="body"/>
          </p:nvPr>
        </p:nvSpPr>
        <p:spPr>
          <a:xfrm>
            <a:off x="819150" y="2467050"/>
            <a:ext cx="5859900" cy="20955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102" name="Google Shape;102;p9"/>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bg>
      <p:bgPr>
        <a:solidFill>
          <a:schemeClr val="accent1"/>
        </a:solidFill>
      </p:bgPr>
    </p:bg>
    <p:spTree>
      <p:nvGrpSpPr>
        <p:cNvPr id="103" name="Shape 103"/>
        <p:cNvGrpSpPr/>
        <p:nvPr/>
      </p:nvGrpSpPr>
      <p:grpSpPr>
        <a:xfrm>
          <a:off x="0" y="0"/>
          <a:ext cx="0" cy="0"/>
          <a:chOff x="0" y="0"/>
          <a:chExt cx="0" cy="0"/>
        </a:xfrm>
      </p:grpSpPr>
      <p:sp>
        <p:nvSpPr>
          <p:cNvPr id="104" name="Google Shape;104;p10"/>
          <p:cNvSpPr/>
          <p:nvPr/>
        </p:nvSpPr>
        <p:spPr>
          <a:xfrm>
            <a:off x="31" y="2824500"/>
            <a:ext cx="7370400" cy="23190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5" name="Google Shape;105;p10"/>
          <p:cNvSpPr/>
          <p:nvPr/>
        </p:nvSpPr>
        <p:spPr>
          <a:xfrm flipH="1">
            <a:off x="3582600" y="1550700"/>
            <a:ext cx="5561400" cy="3592800"/>
          </a:xfrm>
          <a:prstGeom prst="rtTriangl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6" name="Google Shape;106;p10"/>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7" name="Google Shape;107;p10"/>
          <p:cNvSpPr txBox="1"/>
          <p:nvPr>
            <p:ph idx="1" type="body"/>
          </p:nvPr>
        </p:nvSpPr>
        <p:spPr>
          <a:xfrm>
            <a:off x="328025" y="4163500"/>
            <a:ext cx="7415100" cy="605100"/>
          </a:xfrm>
          <a:prstGeom prst="rect">
            <a:avLst/>
          </a:prstGeom>
        </p:spPr>
        <p:txBody>
          <a:bodyPr anchorCtr="0" anchor="b" bIns="91425" lIns="91425" spcFirstLastPara="1" rIns="91425" wrap="square" tIns="91425">
            <a:normAutofit/>
          </a:bodyPr>
          <a:lstStyle>
            <a:lvl1pPr indent="-228600" lvl="0" marL="457200">
              <a:lnSpc>
                <a:spcPct val="100000"/>
              </a:lnSpc>
              <a:spcBef>
                <a:spcPts val="0"/>
              </a:spcBef>
              <a:spcAft>
                <a:spcPts val="0"/>
              </a:spcAft>
              <a:buSzPts val="1300"/>
              <a:buNone/>
              <a:defRPr/>
            </a:lvl1pPr>
          </a:lstStyle>
          <a:p/>
        </p:txBody>
      </p:sp>
      <p:sp>
        <p:nvSpPr>
          <p:cNvPr id="108" name="Google Shape;108;p10"/>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hift">
    <p:bg>
      <p:bgPr>
        <a:solidFill>
          <a:schemeClr val="dk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1pPr>
            <a:lvl2pPr lvl="1">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2pPr>
            <a:lvl3pPr lvl="2">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3pPr>
            <a:lvl4pPr lvl="3">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4pPr>
            <a:lvl5pPr lvl="4">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5pPr>
            <a:lvl6pPr lvl="5">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6pPr>
            <a:lvl7pPr lvl="6">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7pPr>
            <a:lvl8pPr lvl="7">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8pPr>
            <a:lvl9pPr lvl="8">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9pPr>
          </a:lstStyle>
          <a:p/>
        </p:txBody>
      </p:sp>
      <p:sp>
        <p:nvSpPr>
          <p:cNvPr id="7" name="Google Shape;7;p1"/>
          <p:cNvSpPr txBox="1"/>
          <p:nvPr>
            <p:ph idx="1" type="body"/>
          </p:nvPr>
        </p:nvSpPr>
        <p:spPr>
          <a:xfrm>
            <a:off x="311700" y="1152475"/>
            <a:ext cx="8520600" cy="3391200"/>
          </a:xfrm>
          <a:prstGeom prst="rect">
            <a:avLst/>
          </a:prstGeom>
          <a:noFill/>
          <a:ln>
            <a:noFill/>
          </a:ln>
        </p:spPr>
        <p:txBody>
          <a:bodyPr anchorCtr="0" anchor="t" bIns="91425" lIns="91425" spcFirstLastPara="1" rIns="91425" wrap="square" tIns="91425">
            <a:normAutofit/>
          </a:bodyPr>
          <a:lstStyle>
            <a:lvl1pPr indent="-311150" lvl="0" marL="457200">
              <a:lnSpc>
                <a:spcPct val="115000"/>
              </a:lnSpc>
              <a:spcBef>
                <a:spcPts val="0"/>
              </a:spcBef>
              <a:spcAft>
                <a:spcPts val="0"/>
              </a:spcAft>
              <a:buClr>
                <a:schemeClr val="dk2"/>
              </a:buClr>
              <a:buSzPts val="1300"/>
              <a:buFont typeface="Calibri"/>
              <a:buChar char="●"/>
              <a:defRPr sz="1300">
                <a:solidFill>
                  <a:schemeClr val="dk2"/>
                </a:solidFill>
                <a:latin typeface="Calibri"/>
                <a:ea typeface="Calibri"/>
                <a:cs typeface="Calibri"/>
                <a:sym typeface="Calibri"/>
              </a:defRPr>
            </a:lvl1pPr>
            <a:lvl2pPr indent="-298450" lvl="1" marL="9144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2pPr>
            <a:lvl3pPr indent="-298450" lvl="2" marL="13716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3pPr>
            <a:lvl4pPr indent="-298450" lvl="3" marL="18288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4pPr>
            <a:lvl5pPr indent="-298450" lvl="4" marL="22860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5pPr>
            <a:lvl6pPr indent="-298450" lvl="5" marL="27432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6pPr>
            <a:lvl7pPr indent="-298450" lvl="6" marL="32004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7pPr>
            <a:lvl8pPr indent="-298450" lvl="7" marL="36576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8pPr>
            <a:lvl9pPr indent="-298450" lvl="8" marL="41148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9pPr>
          </a:lstStyle>
          <a:p/>
        </p:txBody>
      </p:sp>
      <p:sp>
        <p:nvSpPr>
          <p:cNvPr id="8" name="Google Shape;8;p1"/>
          <p:cNvSpPr txBox="1"/>
          <p:nvPr>
            <p:ph idx="12" type="sldNum"/>
          </p:nvPr>
        </p:nvSpPr>
        <p:spPr>
          <a:xfrm>
            <a:off x="8390734" y="4543668"/>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latin typeface="Nunito"/>
                <a:ea typeface="Nunito"/>
                <a:cs typeface="Nunito"/>
                <a:sym typeface="Nunito"/>
              </a:defRPr>
            </a:lvl1pPr>
            <a:lvl2pPr lvl="1" algn="r">
              <a:buNone/>
              <a:defRPr sz="1000">
                <a:solidFill>
                  <a:schemeClr val="dk2"/>
                </a:solidFill>
                <a:latin typeface="Nunito"/>
                <a:ea typeface="Nunito"/>
                <a:cs typeface="Nunito"/>
                <a:sym typeface="Nunito"/>
              </a:defRPr>
            </a:lvl2pPr>
            <a:lvl3pPr lvl="2" algn="r">
              <a:buNone/>
              <a:defRPr sz="1000">
                <a:solidFill>
                  <a:schemeClr val="dk2"/>
                </a:solidFill>
                <a:latin typeface="Nunito"/>
                <a:ea typeface="Nunito"/>
                <a:cs typeface="Nunito"/>
                <a:sym typeface="Nunito"/>
              </a:defRPr>
            </a:lvl3pPr>
            <a:lvl4pPr lvl="3" algn="r">
              <a:buNone/>
              <a:defRPr sz="1000">
                <a:solidFill>
                  <a:schemeClr val="dk2"/>
                </a:solidFill>
                <a:latin typeface="Nunito"/>
                <a:ea typeface="Nunito"/>
                <a:cs typeface="Nunito"/>
                <a:sym typeface="Nunito"/>
              </a:defRPr>
            </a:lvl4pPr>
            <a:lvl5pPr lvl="4" algn="r">
              <a:buNone/>
              <a:defRPr sz="1000">
                <a:solidFill>
                  <a:schemeClr val="dk2"/>
                </a:solidFill>
                <a:latin typeface="Nunito"/>
                <a:ea typeface="Nunito"/>
                <a:cs typeface="Nunito"/>
                <a:sym typeface="Nunito"/>
              </a:defRPr>
            </a:lvl5pPr>
            <a:lvl6pPr lvl="5" algn="r">
              <a:buNone/>
              <a:defRPr sz="1000">
                <a:solidFill>
                  <a:schemeClr val="dk2"/>
                </a:solidFill>
                <a:latin typeface="Nunito"/>
                <a:ea typeface="Nunito"/>
                <a:cs typeface="Nunito"/>
                <a:sym typeface="Nunito"/>
              </a:defRPr>
            </a:lvl6pPr>
            <a:lvl7pPr lvl="6" algn="r">
              <a:buNone/>
              <a:defRPr sz="1000">
                <a:solidFill>
                  <a:schemeClr val="dk2"/>
                </a:solidFill>
                <a:latin typeface="Nunito"/>
                <a:ea typeface="Nunito"/>
                <a:cs typeface="Nunito"/>
                <a:sym typeface="Nunito"/>
              </a:defRPr>
            </a:lvl7pPr>
            <a:lvl8pPr lvl="7" algn="r">
              <a:buNone/>
              <a:defRPr sz="1000">
                <a:solidFill>
                  <a:schemeClr val="dk2"/>
                </a:solidFill>
                <a:latin typeface="Nunito"/>
                <a:ea typeface="Nunito"/>
                <a:cs typeface="Nunito"/>
                <a:sym typeface="Nunito"/>
              </a:defRPr>
            </a:lvl8pPr>
            <a:lvl9pPr lvl="8" algn="r">
              <a:buNone/>
              <a:defRPr sz="1000">
                <a:solidFill>
                  <a:schemeClr val="dk2"/>
                </a:solidFill>
                <a:latin typeface="Nunito"/>
                <a:ea typeface="Nunito"/>
                <a:cs typeface="Nunito"/>
                <a:sym typeface="Nuni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p13"/>
          <p:cNvSpPr txBox="1"/>
          <p:nvPr>
            <p:ph type="ctrTitle"/>
          </p:nvPr>
        </p:nvSpPr>
        <p:spPr>
          <a:xfrm>
            <a:off x="0" y="1506575"/>
            <a:ext cx="9144000" cy="2052600"/>
          </a:xfrm>
          <a:prstGeom prst="rect">
            <a:avLst/>
          </a:prstGeom>
        </p:spPr>
        <p:txBody>
          <a:bodyPr anchorCtr="0" anchor="ctr" bIns="91425" lIns="91425" spcFirstLastPara="1" rIns="91425" wrap="square" tIns="91425">
            <a:normAutofit/>
          </a:bodyPr>
          <a:lstStyle/>
          <a:p>
            <a:pPr indent="0" lvl="0" marL="0" rtl="0" algn="ctr">
              <a:spcBef>
                <a:spcPts val="0"/>
              </a:spcBef>
              <a:spcAft>
                <a:spcPts val="0"/>
              </a:spcAft>
              <a:buNone/>
            </a:pPr>
            <a:r>
              <a:rPr lang="en" sz="4700"/>
              <a:t>English </a:t>
            </a:r>
            <a:r>
              <a:rPr lang="en" sz="4700"/>
              <a:t>Language and Literature, A level</a:t>
            </a:r>
            <a:endParaRPr sz="4700"/>
          </a:p>
        </p:txBody>
      </p:sp>
      <p:sp>
        <p:nvSpPr>
          <p:cNvPr id="129" name="Google Shape;129;p13"/>
          <p:cNvSpPr txBox="1"/>
          <p:nvPr>
            <p:ph idx="1" type="subTitle"/>
          </p:nvPr>
        </p:nvSpPr>
        <p:spPr>
          <a:xfrm>
            <a:off x="1858700" y="3413158"/>
            <a:ext cx="5361300" cy="522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sp>
        <p:nvSpPr>
          <p:cNvPr id="134" name="Google Shape;134;p14"/>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Entry requirements</a:t>
            </a:r>
            <a:endParaRPr/>
          </a:p>
        </p:txBody>
      </p:sp>
      <p:sp>
        <p:nvSpPr>
          <p:cNvPr id="135" name="Google Shape;135;p14"/>
          <p:cNvSpPr txBox="1"/>
          <p:nvPr>
            <p:ph idx="1" type="body"/>
          </p:nvPr>
        </p:nvSpPr>
        <p:spPr>
          <a:xfrm>
            <a:off x="819150" y="1990725"/>
            <a:ext cx="7505700" cy="2448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sz="2800">
                <a:solidFill>
                  <a:srgbClr val="000000"/>
                </a:solidFill>
              </a:rPr>
              <a:t>Grade 5 in GCSE English Language or English Literature</a:t>
            </a:r>
            <a:endParaRPr sz="2800">
              <a:solidFill>
                <a:srgbClr val="000000"/>
              </a:solidFill>
            </a:endParaRPr>
          </a:p>
          <a:p>
            <a:pPr indent="0" lvl="0" marL="0" rtl="0" algn="l">
              <a:spcBef>
                <a:spcPts val="1200"/>
              </a:spcBef>
              <a:spcAft>
                <a:spcPts val="1200"/>
              </a:spcAft>
              <a:buNone/>
            </a:pPr>
            <a:r>
              <a:rPr lang="en" sz="2800">
                <a:solidFill>
                  <a:srgbClr val="000000"/>
                </a:solidFill>
              </a:rPr>
              <a:t>Minimum apps 5.0</a:t>
            </a:r>
            <a:endParaRPr sz="2800">
              <a:solidFill>
                <a:srgbClr val="00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9" name="Shape 139"/>
        <p:cNvGrpSpPr/>
        <p:nvPr/>
      </p:nvGrpSpPr>
      <p:grpSpPr>
        <a:xfrm>
          <a:off x="0" y="0"/>
          <a:ext cx="0" cy="0"/>
          <a:chOff x="0" y="0"/>
          <a:chExt cx="0" cy="0"/>
        </a:xfrm>
      </p:grpSpPr>
      <p:sp>
        <p:nvSpPr>
          <p:cNvPr id="140" name="Google Shape;140;p15"/>
          <p:cNvSpPr txBox="1"/>
          <p:nvPr>
            <p:ph type="title"/>
          </p:nvPr>
        </p:nvSpPr>
        <p:spPr>
          <a:xfrm>
            <a:off x="486550" y="236000"/>
            <a:ext cx="8104500" cy="954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Overview of English Language and Literature</a:t>
            </a:r>
            <a:endParaRPr/>
          </a:p>
        </p:txBody>
      </p:sp>
      <p:sp>
        <p:nvSpPr>
          <p:cNvPr id="141" name="Google Shape;141;p15"/>
          <p:cNvSpPr txBox="1"/>
          <p:nvPr>
            <p:ph idx="1" type="body"/>
          </p:nvPr>
        </p:nvSpPr>
        <p:spPr>
          <a:xfrm>
            <a:off x="819150" y="847725"/>
            <a:ext cx="7505700" cy="3809100"/>
          </a:xfrm>
          <a:prstGeom prst="rect">
            <a:avLst/>
          </a:prstGeom>
        </p:spPr>
        <p:txBody>
          <a:bodyPr anchorCtr="0" anchor="t" bIns="91425" lIns="91425" spcFirstLastPara="1" rIns="91425" wrap="square" tIns="91425">
            <a:noAutofit/>
          </a:bodyPr>
          <a:lstStyle/>
          <a:p>
            <a:pPr indent="-361950" lvl="0" marL="457200" rtl="0" algn="l">
              <a:spcBef>
                <a:spcPts val="0"/>
              </a:spcBef>
              <a:spcAft>
                <a:spcPts val="0"/>
              </a:spcAft>
              <a:buClr>
                <a:srgbClr val="000000"/>
              </a:buClr>
              <a:buSzPts val="2100"/>
              <a:buChar char="●"/>
            </a:pPr>
            <a:r>
              <a:rPr lang="en" sz="2100">
                <a:solidFill>
                  <a:srgbClr val="000000"/>
                </a:solidFill>
              </a:rPr>
              <a:t>You will be studying a range of literary (i.e. prose fiction, drama and poetry) and </a:t>
            </a:r>
            <a:r>
              <a:rPr lang="en" sz="2100">
                <a:solidFill>
                  <a:srgbClr val="000000"/>
                </a:solidFill>
              </a:rPr>
              <a:t>non literary</a:t>
            </a:r>
            <a:r>
              <a:rPr lang="en" sz="2100">
                <a:solidFill>
                  <a:srgbClr val="000000"/>
                </a:solidFill>
              </a:rPr>
              <a:t> (i.e. non-fiction, advertising and transcript) texts. </a:t>
            </a:r>
            <a:endParaRPr sz="2100">
              <a:solidFill>
                <a:srgbClr val="000000"/>
              </a:solidFill>
            </a:endParaRPr>
          </a:p>
          <a:p>
            <a:pPr indent="-361950" lvl="0" marL="457200" rtl="0" algn="l">
              <a:spcBef>
                <a:spcPts val="0"/>
              </a:spcBef>
              <a:spcAft>
                <a:spcPts val="0"/>
              </a:spcAft>
              <a:buClr>
                <a:srgbClr val="000000"/>
              </a:buClr>
              <a:buSzPts val="2100"/>
              <a:buChar char="●"/>
            </a:pPr>
            <a:r>
              <a:rPr lang="en" sz="2100">
                <a:solidFill>
                  <a:srgbClr val="000000"/>
                </a:solidFill>
              </a:rPr>
              <a:t>You will be studying a range of texts from different periods: some texts from the 19th century and modern literary and non-literary texts. </a:t>
            </a:r>
            <a:endParaRPr sz="2100">
              <a:solidFill>
                <a:srgbClr val="000000"/>
              </a:solidFill>
            </a:endParaRPr>
          </a:p>
          <a:p>
            <a:pPr indent="-361950" lvl="0" marL="457200" rtl="0" algn="l">
              <a:spcBef>
                <a:spcPts val="0"/>
              </a:spcBef>
              <a:spcAft>
                <a:spcPts val="0"/>
              </a:spcAft>
              <a:buClr>
                <a:srgbClr val="000000"/>
              </a:buClr>
              <a:buSzPts val="2100"/>
              <a:buChar char="●"/>
            </a:pPr>
            <a:r>
              <a:rPr lang="en" sz="2100">
                <a:solidFill>
                  <a:srgbClr val="000000"/>
                </a:solidFill>
              </a:rPr>
              <a:t>There will be six units split into two examinations and one Non Examined Assessment (coursework). </a:t>
            </a:r>
            <a:endParaRPr sz="2100">
              <a:solidFill>
                <a:srgbClr val="000000"/>
              </a:solidFill>
            </a:endParaRPr>
          </a:p>
          <a:p>
            <a:pPr indent="-361950" lvl="0" marL="457200" rtl="0" algn="l">
              <a:spcBef>
                <a:spcPts val="0"/>
              </a:spcBef>
              <a:spcAft>
                <a:spcPts val="0"/>
              </a:spcAft>
              <a:buClr>
                <a:srgbClr val="000000"/>
              </a:buClr>
              <a:buSzPts val="2100"/>
              <a:buChar char="●"/>
            </a:pPr>
            <a:r>
              <a:rPr lang="en" sz="2100">
                <a:solidFill>
                  <a:srgbClr val="000000"/>
                </a:solidFill>
              </a:rPr>
              <a:t>Your A Level examinations will take place at the end of your second year of study. </a:t>
            </a:r>
            <a:endParaRPr sz="2100">
              <a:solidFill>
                <a:srgbClr val="00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5" name="Shape 145"/>
        <p:cNvGrpSpPr/>
        <p:nvPr/>
      </p:nvGrpSpPr>
      <p:grpSpPr>
        <a:xfrm>
          <a:off x="0" y="0"/>
          <a:ext cx="0" cy="0"/>
          <a:chOff x="0" y="0"/>
          <a:chExt cx="0" cy="0"/>
        </a:xfrm>
      </p:grpSpPr>
      <p:sp>
        <p:nvSpPr>
          <p:cNvPr id="146" name="Google Shape;146;p16"/>
          <p:cNvSpPr txBox="1"/>
          <p:nvPr>
            <p:ph type="title"/>
          </p:nvPr>
        </p:nvSpPr>
        <p:spPr>
          <a:xfrm>
            <a:off x="311700" y="2164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Where can English Language and Literature take me?</a:t>
            </a:r>
            <a:endParaRPr/>
          </a:p>
        </p:txBody>
      </p:sp>
      <p:sp>
        <p:nvSpPr>
          <p:cNvPr id="147" name="Google Shape;147;p16"/>
          <p:cNvSpPr txBox="1"/>
          <p:nvPr>
            <p:ph idx="1" type="body"/>
          </p:nvPr>
        </p:nvSpPr>
        <p:spPr>
          <a:xfrm>
            <a:off x="311700" y="931400"/>
            <a:ext cx="2814300" cy="3637500"/>
          </a:xfrm>
          <a:prstGeom prst="rect">
            <a:avLst/>
          </a:prstGeom>
          <a:noFill/>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b="1" lang="en" sz="2200" u="sng">
                <a:solidFill>
                  <a:srgbClr val="001D35"/>
                </a:solidFill>
                <a:highlight>
                  <a:srgbClr val="FFFFFF"/>
                </a:highlight>
              </a:rPr>
              <a:t>Transferable skills</a:t>
            </a:r>
            <a:endParaRPr b="1" sz="2200" u="sng">
              <a:solidFill>
                <a:srgbClr val="001D35"/>
              </a:solidFill>
              <a:highlight>
                <a:srgbClr val="FFFFFF"/>
              </a:highlight>
            </a:endParaRPr>
          </a:p>
          <a:p>
            <a:pPr indent="-368300" lvl="0" marL="457200" rtl="0" algn="l">
              <a:lnSpc>
                <a:spcPct val="115000"/>
              </a:lnSpc>
              <a:spcBef>
                <a:spcPts val="1200"/>
              </a:spcBef>
              <a:spcAft>
                <a:spcPts val="0"/>
              </a:spcAft>
              <a:buClr>
                <a:srgbClr val="001D35"/>
              </a:buClr>
              <a:buSzPts val="2200"/>
              <a:buChar char="●"/>
            </a:pPr>
            <a:r>
              <a:rPr lang="en" sz="2200">
                <a:solidFill>
                  <a:srgbClr val="001D35"/>
                </a:solidFill>
                <a:highlight>
                  <a:srgbClr val="FFFFFF"/>
                </a:highlight>
              </a:rPr>
              <a:t>Critical analysis </a:t>
            </a:r>
            <a:endParaRPr sz="2200">
              <a:solidFill>
                <a:srgbClr val="001D35"/>
              </a:solidFill>
              <a:highlight>
                <a:srgbClr val="FFFFFF"/>
              </a:highlight>
            </a:endParaRPr>
          </a:p>
          <a:p>
            <a:pPr indent="-368300" lvl="0" marL="457200" rtl="0" algn="l">
              <a:lnSpc>
                <a:spcPct val="115000"/>
              </a:lnSpc>
              <a:spcBef>
                <a:spcPts val="0"/>
              </a:spcBef>
              <a:spcAft>
                <a:spcPts val="0"/>
              </a:spcAft>
              <a:buClr>
                <a:srgbClr val="001D35"/>
              </a:buClr>
              <a:buSzPts val="2200"/>
              <a:buChar char="●"/>
            </a:pPr>
            <a:r>
              <a:rPr lang="en" sz="2200">
                <a:solidFill>
                  <a:srgbClr val="001D35"/>
                </a:solidFill>
                <a:highlight>
                  <a:srgbClr val="FFFFFF"/>
                </a:highlight>
              </a:rPr>
              <a:t>Communication </a:t>
            </a:r>
            <a:endParaRPr sz="2200">
              <a:solidFill>
                <a:srgbClr val="001D35"/>
              </a:solidFill>
              <a:highlight>
                <a:srgbClr val="FFFFFF"/>
              </a:highlight>
            </a:endParaRPr>
          </a:p>
          <a:p>
            <a:pPr indent="-368300" lvl="0" marL="457200" rtl="0" algn="l">
              <a:lnSpc>
                <a:spcPct val="115000"/>
              </a:lnSpc>
              <a:spcBef>
                <a:spcPts val="0"/>
              </a:spcBef>
              <a:spcAft>
                <a:spcPts val="0"/>
              </a:spcAft>
              <a:buClr>
                <a:srgbClr val="001D35"/>
              </a:buClr>
              <a:buSzPts val="2200"/>
              <a:buChar char="●"/>
            </a:pPr>
            <a:r>
              <a:rPr lang="en" sz="2200">
                <a:solidFill>
                  <a:srgbClr val="001D35"/>
                </a:solidFill>
                <a:highlight>
                  <a:srgbClr val="FFFFFF"/>
                </a:highlight>
              </a:rPr>
              <a:t>Creative writing</a:t>
            </a:r>
            <a:endParaRPr sz="2200">
              <a:solidFill>
                <a:srgbClr val="001D35"/>
              </a:solidFill>
              <a:highlight>
                <a:srgbClr val="FFFFFF"/>
              </a:highlight>
            </a:endParaRPr>
          </a:p>
          <a:p>
            <a:pPr indent="-368300" lvl="0" marL="457200" rtl="0" algn="l">
              <a:lnSpc>
                <a:spcPct val="115000"/>
              </a:lnSpc>
              <a:spcBef>
                <a:spcPts val="0"/>
              </a:spcBef>
              <a:spcAft>
                <a:spcPts val="0"/>
              </a:spcAft>
              <a:buClr>
                <a:srgbClr val="001D35"/>
              </a:buClr>
              <a:buSzPts val="2200"/>
              <a:buChar char="●"/>
            </a:pPr>
            <a:r>
              <a:rPr lang="en" sz="2200">
                <a:solidFill>
                  <a:srgbClr val="001D35"/>
                </a:solidFill>
                <a:highlight>
                  <a:srgbClr val="FFFFFF"/>
                </a:highlight>
              </a:rPr>
              <a:t>Research</a:t>
            </a:r>
            <a:endParaRPr sz="2200">
              <a:solidFill>
                <a:srgbClr val="001D35"/>
              </a:solidFill>
              <a:highlight>
                <a:srgbClr val="FFFFFF"/>
              </a:highlight>
            </a:endParaRPr>
          </a:p>
          <a:p>
            <a:pPr indent="-368300" lvl="0" marL="457200" rtl="0" algn="l">
              <a:lnSpc>
                <a:spcPct val="115000"/>
              </a:lnSpc>
              <a:spcBef>
                <a:spcPts val="0"/>
              </a:spcBef>
              <a:spcAft>
                <a:spcPts val="0"/>
              </a:spcAft>
              <a:buClr>
                <a:srgbClr val="001D35"/>
              </a:buClr>
              <a:buSzPts val="2200"/>
              <a:buChar char="●"/>
            </a:pPr>
            <a:r>
              <a:rPr lang="en" sz="2200">
                <a:solidFill>
                  <a:srgbClr val="001D35"/>
                </a:solidFill>
                <a:highlight>
                  <a:srgbClr val="FFFFFF"/>
                </a:highlight>
              </a:rPr>
              <a:t>Organisation</a:t>
            </a:r>
            <a:endParaRPr sz="2200">
              <a:solidFill>
                <a:srgbClr val="001D35"/>
              </a:solidFill>
              <a:highlight>
                <a:srgbClr val="FFFFFF"/>
              </a:highlight>
            </a:endParaRPr>
          </a:p>
          <a:p>
            <a:pPr indent="-368300" lvl="0" marL="457200" rtl="0" algn="l">
              <a:lnSpc>
                <a:spcPct val="115000"/>
              </a:lnSpc>
              <a:spcBef>
                <a:spcPts val="0"/>
              </a:spcBef>
              <a:spcAft>
                <a:spcPts val="0"/>
              </a:spcAft>
              <a:buClr>
                <a:srgbClr val="001D35"/>
              </a:buClr>
              <a:buSzPts val="2200"/>
              <a:buChar char="●"/>
            </a:pPr>
            <a:r>
              <a:rPr lang="en" sz="2200">
                <a:solidFill>
                  <a:srgbClr val="001D35"/>
                </a:solidFill>
                <a:highlight>
                  <a:srgbClr val="FFFFFF"/>
                </a:highlight>
              </a:rPr>
              <a:t>Thinking</a:t>
            </a:r>
            <a:endParaRPr sz="2200">
              <a:solidFill>
                <a:srgbClr val="001D35"/>
              </a:solidFill>
              <a:highlight>
                <a:srgbClr val="FFFFFF"/>
              </a:highlight>
            </a:endParaRPr>
          </a:p>
          <a:p>
            <a:pPr indent="-368300" lvl="0" marL="457200" rtl="0" algn="l">
              <a:lnSpc>
                <a:spcPct val="115000"/>
              </a:lnSpc>
              <a:spcBef>
                <a:spcPts val="0"/>
              </a:spcBef>
              <a:spcAft>
                <a:spcPts val="0"/>
              </a:spcAft>
              <a:buClr>
                <a:srgbClr val="001D35"/>
              </a:buClr>
              <a:buSzPts val="2200"/>
              <a:buChar char="●"/>
            </a:pPr>
            <a:r>
              <a:rPr lang="en" sz="2200">
                <a:solidFill>
                  <a:srgbClr val="001D35"/>
                </a:solidFill>
                <a:highlight>
                  <a:srgbClr val="FFFFFF"/>
                </a:highlight>
              </a:rPr>
              <a:t>Writing</a:t>
            </a:r>
            <a:endParaRPr sz="2200">
              <a:solidFill>
                <a:srgbClr val="001D35"/>
              </a:solidFill>
              <a:highlight>
                <a:srgbClr val="FFFFFF"/>
              </a:highlight>
            </a:endParaRPr>
          </a:p>
          <a:p>
            <a:pPr indent="0" lvl="0" marL="0" rtl="0" algn="l">
              <a:lnSpc>
                <a:spcPct val="115000"/>
              </a:lnSpc>
              <a:spcBef>
                <a:spcPts val="1200"/>
              </a:spcBef>
              <a:spcAft>
                <a:spcPts val="1200"/>
              </a:spcAft>
              <a:buNone/>
            </a:pPr>
            <a:r>
              <a:t/>
            </a:r>
            <a:endParaRPr sz="2200">
              <a:solidFill>
                <a:srgbClr val="001D35"/>
              </a:solidFill>
              <a:highlight>
                <a:srgbClr val="FFFFFF"/>
              </a:highlight>
            </a:endParaRPr>
          </a:p>
        </p:txBody>
      </p:sp>
      <p:sp>
        <p:nvSpPr>
          <p:cNvPr id="148" name="Google Shape;148;p16"/>
          <p:cNvSpPr txBox="1"/>
          <p:nvPr/>
        </p:nvSpPr>
        <p:spPr>
          <a:xfrm>
            <a:off x="3785575" y="865325"/>
            <a:ext cx="2662500" cy="43650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1000"/>
              </a:spcBef>
              <a:spcAft>
                <a:spcPts val="0"/>
              </a:spcAft>
              <a:buNone/>
            </a:pPr>
            <a:r>
              <a:rPr b="1" lang="en" sz="2200" u="sng">
                <a:latin typeface="Calibri"/>
                <a:ea typeface="Calibri"/>
                <a:cs typeface="Calibri"/>
                <a:sym typeface="Calibri"/>
              </a:rPr>
              <a:t>Careers list</a:t>
            </a:r>
            <a:endParaRPr b="1" sz="2200" u="sng">
              <a:latin typeface="Calibri"/>
              <a:ea typeface="Calibri"/>
              <a:cs typeface="Calibri"/>
              <a:sym typeface="Calibri"/>
            </a:endParaRPr>
          </a:p>
          <a:p>
            <a:pPr indent="-368300" lvl="0" marL="457200" rtl="0" algn="l">
              <a:lnSpc>
                <a:spcPct val="115000"/>
              </a:lnSpc>
              <a:spcBef>
                <a:spcPts val="1000"/>
              </a:spcBef>
              <a:spcAft>
                <a:spcPts val="0"/>
              </a:spcAft>
              <a:buSzPts val="2200"/>
              <a:buFont typeface="Calibri"/>
              <a:buChar char="●"/>
            </a:pPr>
            <a:r>
              <a:rPr lang="en" sz="2200">
                <a:latin typeface="Calibri"/>
                <a:ea typeface="Calibri"/>
                <a:cs typeface="Calibri"/>
                <a:sym typeface="Calibri"/>
              </a:rPr>
              <a:t>Fiction writing</a:t>
            </a:r>
            <a:endParaRPr sz="2200">
              <a:latin typeface="Calibri"/>
              <a:ea typeface="Calibri"/>
              <a:cs typeface="Calibri"/>
              <a:sym typeface="Calibri"/>
            </a:endParaRPr>
          </a:p>
          <a:p>
            <a:pPr indent="-368300" lvl="0" marL="457200" rtl="0" algn="l">
              <a:lnSpc>
                <a:spcPct val="115000"/>
              </a:lnSpc>
              <a:spcBef>
                <a:spcPts val="0"/>
              </a:spcBef>
              <a:spcAft>
                <a:spcPts val="0"/>
              </a:spcAft>
              <a:buSzPts val="2200"/>
              <a:buFont typeface="Calibri"/>
              <a:buChar char="●"/>
            </a:pPr>
            <a:r>
              <a:rPr lang="en" sz="2200">
                <a:latin typeface="Calibri"/>
                <a:ea typeface="Calibri"/>
                <a:cs typeface="Calibri"/>
                <a:sym typeface="Calibri"/>
              </a:rPr>
              <a:t>Screenwriting</a:t>
            </a:r>
            <a:endParaRPr sz="2200">
              <a:latin typeface="Calibri"/>
              <a:ea typeface="Calibri"/>
              <a:cs typeface="Calibri"/>
              <a:sym typeface="Calibri"/>
            </a:endParaRPr>
          </a:p>
          <a:p>
            <a:pPr indent="-368300" lvl="0" marL="457200" rtl="0" algn="l">
              <a:lnSpc>
                <a:spcPct val="115000"/>
              </a:lnSpc>
              <a:spcBef>
                <a:spcPts val="0"/>
              </a:spcBef>
              <a:spcAft>
                <a:spcPts val="0"/>
              </a:spcAft>
              <a:buSzPts val="2200"/>
              <a:buFont typeface="Calibri"/>
              <a:buChar char="●"/>
            </a:pPr>
            <a:r>
              <a:rPr lang="en" sz="2200">
                <a:latin typeface="Calibri"/>
                <a:ea typeface="Calibri"/>
                <a:cs typeface="Calibri"/>
                <a:sym typeface="Calibri"/>
              </a:rPr>
              <a:t>Journalism</a:t>
            </a:r>
            <a:endParaRPr sz="2200">
              <a:latin typeface="Calibri"/>
              <a:ea typeface="Calibri"/>
              <a:cs typeface="Calibri"/>
              <a:sym typeface="Calibri"/>
            </a:endParaRPr>
          </a:p>
          <a:p>
            <a:pPr indent="-368300" lvl="0" marL="457200" rtl="0" algn="l">
              <a:lnSpc>
                <a:spcPct val="115000"/>
              </a:lnSpc>
              <a:spcBef>
                <a:spcPts val="0"/>
              </a:spcBef>
              <a:spcAft>
                <a:spcPts val="0"/>
              </a:spcAft>
              <a:buSzPts val="2200"/>
              <a:buFont typeface="Calibri"/>
              <a:buChar char="●"/>
            </a:pPr>
            <a:r>
              <a:rPr lang="en" sz="2200">
                <a:latin typeface="Calibri"/>
                <a:ea typeface="Calibri"/>
                <a:cs typeface="Calibri"/>
                <a:sym typeface="Calibri"/>
              </a:rPr>
              <a:t>TV, advertising, marketing</a:t>
            </a:r>
            <a:endParaRPr sz="2200">
              <a:latin typeface="Calibri"/>
              <a:ea typeface="Calibri"/>
              <a:cs typeface="Calibri"/>
              <a:sym typeface="Calibri"/>
            </a:endParaRPr>
          </a:p>
          <a:p>
            <a:pPr indent="-368300" lvl="0" marL="457200" rtl="0" algn="l">
              <a:lnSpc>
                <a:spcPct val="115000"/>
              </a:lnSpc>
              <a:spcBef>
                <a:spcPts val="0"/>
              </a:spcBef>
              <a:spcAft>
                <a:spcPts val="0"/>
              </a:spcAft>
              <a:buSzPts val="2200"/>
              <a:buFont typeface="Calibri"/>
              <a:buChar char="●"/>
            </a:pPr>
            <a:r>
              <a:rPr lang="en" sz="2200">
                <a:latin typeface="Calibri"/>
                <a:ea typeface="Calibri"/>
                <a:cs typeface="Calibri"/>
                <a:sym typeface="Calibri"/>
              </a:rPr>
              <a:t>Media</a:t>
            </a:r>
            <a:endParaRPr sz="2200">
              <a:latin typeface="Calibri"/>
              <a:ea typeface="Calibri"/>
              <a:cs typeface="Calibri"/>
              <a:sym typeface="Calibri"/>
            </a:endParaRPr>
          </a:p>
          <a:p>
            <a:pPr indent="-368300" lvl="0" marL="457200" rtl="0" algn="l">
              <a:lnSpc>
                <a:spcPct val="115000"/>
              </a:lnSpc>
              <a:spcBef>
                <a:spcPts val="0"/>
              </a:spcBef>
              <a:spcAft>
                <a:spcPts val="0"/>
              </a:spcAft>
              <a:buSzPts val="2200"/>
              <a:buFont typeface="Calibri"/>
              <a:buChar char="●"/>
            </a:pPr>
            <a:r>
              <a:rPr lang="en" sz="2200">
                <a:latin typeface="Calibri"/>
                <a:ea typeface="Calibri"/>
                <a:cs typeface="Calibri"/>
                <a:sym typeface="Calibri"/>
              </a:rPr>
              <a:t>PR</a:t>
            </a:r>
            <a:endParaRPr sz="2200">
              <a:latin typeface="Calibri"/>
              <a:ea typeface="Calibri"/>
              <a:cs typeface="Calibri"/>
              <a:sym typeface="Calibri"/>
            </a:endParaRPr>
          </a:p>
        </p:txBody>
      </p:sp>
      <p:sp>
        <p:nvSpPr>
          <p:cNvPr id="149" name="Google Shape;149;p16"/>
          <p:cNvSpPr txBox="1"/>
          <p:nvPr/>
        </p:nvSpPr>
        <p:spPr>
          <a:xfrm>
            <a:off x="6452575" y="865325"/>
            <a:ext cx="2662500" cy="43650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1000"/>
              </a:spcBef>
              <a:spcAft>
                <a:spcPts val="0"/>
              </a:spcAft>
              <a:buNone/>
            </a:pPr>
            <a:r>
              <a:t/>
            </a:r>
            <a:endParaRPr sz="2200">
              <a:latin typeface="Calibri"/>
              <a:ea typeface="Calibri"/>
              <a:cs typeface="Calibri"/>
              <a:sym typeface="Calibri"/>
            </a:endParaRPr>
          </a:p>
          <a:p>
            <a:pPr indent="-368300" lvl="0" marL="457200" rtl="0" algn="l">
              <a:lnSpc>
                <a:spcPct val="115000"/>
              </a:lnSpc>
              <a:spcBef>
                <a:spcPts val="1000"/>
              </a:spcBef>
              <a:spcAft>
                <a:spcPts val="0"/>
              </a:spcAft>
              <a:buSzPts val="2200"/>
              <a:buFont typeface="Calibri"/>
              <a:buChar char="●"/>
            </a:pPr>
            <a:r>
              <a:rPr lang="en" sz="2200">
                <a:latin typeface="Calibri"/>
                <a:ea typeface="Calibri"/>
                <a:cs typeface="Calibri"/>
                <a:sym typeface="Calibri"/>
              </a:rPr>
              <a:t>Drama</a:t>
            </a:r>
            <a:endParaRPr sz="2200">
              <a:latin typeface="Calibri"/>
              <a:ea typeface="Calibri"/>
              <a:cs typeface="Calibri"/>
              <a:sym typeface="Calibri"/>
            </a:endParaRPr>
          </a:p>
          <a:p>
            <a:pPr indent="-368300" lvl="0" marL="457200" rtl="0" algn="l">
              <a:lnSpc>
                <a:spcPct val="115000"/>
              </a:lnSpc>
              <a:spcBef>
                <a:spcPts val="0"/>
              </a:spcBef>
              <a:spcAft>
                <a:spcPts val="0"/>
              </a:spcAft>
              <a:buSzPts val="2200"/>
              <a:buFont typeface="Calibri"/>
              <a:buChar char="●"/>
            </a:pPr>
            <a:r>
              <a:rPr lang="en" sz="2200">
                <a:latin typeface="Calibri"/>
                <a:ea typeface="Calibri"/>
                <a:cs typeface="Calibri"/>
                <a:sym typeface="Calibri"/>
              </a:rPr>
              <a:t>Teaching</a:t>
            </a:r>
            <a:endParaRPr sz="2200">
              <a:latin typeface="Calibri"/>
              <a:ea typeface="Calibri"/>
              <a:cs typeface="Calibri"/>
              <a:sym typeface="Calibri"/>
            </a:endParaRPr>
          </a:p>
          <a:p>
            <a:pPr indent="-368300" lvl="0" marL="457200" rtl="0" algn="l">
              <a:lnSpc>
                <a:spcPct val="115000"/>
              </a:lnSpc>
              <a:spcBef>
                <a:spcPts val="0"/>
              </a:spcBef>
              <a:spcAft>
                <a:spcPts val="0"/>
              </a:spcAft>
              <a:buSzPts val="2200"/>
              <a:buFont typeface="Calibri"/>
              <a:buChar char="●"/>
            </a:pPr>
            <a:r>
              <a:rPr lang="en" sz="2200">
                <a:latin typeface="Calibri"/>
                <a:ea typeface="Calibri"/>
                <a:cs typeface="Calibri"/>
                <a:sym typeface="Calibri"/>
              </a:rPr>
              <a:t>Social media</a:t>
            </a:r>
            <a:endParaRPr sz="2200">
              <a:latin typeface="Calibri"/>
              <a:ea typeface="Calibri"/>
              <a:cs typeface="Calibri"/>
              <a:sym typeface="Calibri"/>
            </a:endParaRPr>
          </a:p>
          <a:p>
            <a:pPr indent="-368300" lvl="0" marL="457200" rtl="0" algn="l">
              <a:lnSpc>
                <a:spcPct val="115000"/>
              </a:lnSpc>
              <a:spcBef>
                <a:spcPts val="0"/>
              </a:spcBef>
              <a:spcAft>
                <a:spcPts val="0"/>
              </a:spcAft>
              <a:buSzPts val="2200"/>
              <a:buFont typeface="Calibri"/>
              <a:buChar char="●"/>
            </a:pPr>
            <a:r>
              <a:rPr lang="en" sz="2200">
                <a:latin typeface="Calibri"/>
                <a:ea typeface="Calibri"/>
                <a:cs typeface="Calibri"/>
                <a:sym typeface="Calibri"/>
              </a:rPr>
              <a:t>Management, business</a:t>
            </a:r>
            <a:endParaRPr sz="2200">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3" name="Shape 153"/>
        <p:cNvGrpSpPr/>
        <p:nvPr/>
      </p:nvGrpSpPr>
      <p:grpSpPr>
        <a:xfrm>
          <a:off x="0" y="0"/>
          <a:ext cx="0" cy="0"/>
          <a:chOff x="0" y="0"/>
          <a:chExt cx="0" cy="0"/>
        </a:xfrm>
      </p:grpSpPr>
      <p:sp>
        <p:nvSpPr>
          <p:cNvPr id="154" name="Google Shape;154;p17"/>
          <p:cNvSpPr txBox="1"/>
          <p:nvPr>
            <p:ph type="title"/>
          </p:nvPr>
        </p:nvSpPr>
        <p:spPr>
          <a:xfrm>
            <a:off x="311700" y="194625"/>
            <a:ext cx="8520600" cy="823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990"/>
              <a:buNone/>
            </a:pPr>
            <a:r>
              <a:rPr lang="en" sz="2920"/>
              <a:t>English Language and Literature lessons at Thomas Alleynes</a:t>
            </a:r>
            <a:endParaRPr sz="2920"/>
          </a:p>
        </p:txBody>
      </p:sp>
      <p:sp>
        <p:nvSpPr>
          <p:cNvPr id="155" name="Google Shape;155;p17"/>
          <p:cNvSpPr txBox="1"/>
          <p:nvPr>
            <p:ph idx="1" type="body"/>
          </p:nvPr>
        </p:nvSpPr>
        <p:spPr>
          <a:xfrm>
            <a:off x="311700" y="1251125"/>
            <a:ext cx="8520600" cy="3622500"/>
          </a:xfrm>
          <a:prstGeom prst="rect">
            <a:avLst/>
          </a:prstGeom>
        </p:spPr>
        <p:txBody>
          <a:bodyPr anchorCtr="0" anchor="t" bIns="91425" lIns="91425" spcFirstLastPara="1" rIns="91425" wrap="square" tIns="91425">
            <a:normAutofit fontScale="85000" lnSpcReduction="10000"/>
          </a:bodyPr>
          <a:lstStyle/>
          <a:p>
            <a:pPr indent="-355055" lvl="0" marL="457200" rtl="0" algn="l">
              <a:spcBef>
                <a:spcPts val="0"/>
              </a:spcBef>
              <a:spcAft>
                <a:spcPts val="0"/>
              </a:spcAft>
              <a:buClr>
                <a:srgbClr val="001D35"/>
              </a:buClr>
              <a:buSzPct val="100000"/>
              <a:buChar char="●"/>
            </a:pPr>
            <a:r>
              <a:rPr lang="en" sz="2342">
                <a:solidFill>
                  <a:srgbClr val="001D35"/>
                </a:solidFill>
                <a:highlight>
                  <a:schemeClr val="dk1"/>
                </a:highlight>
              </a:rPr>
              <a:t>As an English A-level student, you will grow mentally and emotionally as we explore sensitive subject matters. </a:t>
            </a:r>
            <a:endParaRPr sz="2342">
              <a:solidFill>
                <a:srgbClr val="001D35"/>
              </a:solidFill>
              <a:highlight>
                <a:schemeClr val="dk1"/>
              </a:highlight>
            </a:endParaRPr>
          </a:p>
          <a:p>
            <a:pPr indent="-355055" lvl="0" marL="457200" rtl="0" algn="l">
              <a:spcBef>
                <a:spcPts val="0"/>
              </a:spcBef>
              <a:spcAft>
                <a:spcPts val="0"/>
              </a:spcAft>
              <a:buClr>
                <a:srgbClr val="001D35"/>
              </a:buClr>
              <a:buSzPct val="100000"/>
              <a:buChar char="●"/>
            </a:pPr>
            <a:r>
              <a:rPr lang="en" sz="2342">
                <a:solidFill>
                  <a:srgbClr val="001D35"/>
                </a:solidFill>
                <a:highlight>
                  <a:schemeClr val="dk1"/>
                </a:highlight>
              </a:rPr>
              <a:t>You will develop a professional mindset as you will be working among a variety of peers who you will share discussions and presentations with. </a:t>
            </a:r>
            <a:endParaRPr sz="2342">
              <a:solidFill>
                <a:srgbClr val="001D35"/>
              </a:solidFill>
              <a:highlight>
                <a:schemeClr val="dk1"/>
              </a:highlight>
            </a:endParaRPr>
          </a:p>
          <a:p>
            <a:pPr indent="-355055" lvl="1" marL="914400" rtl="0" algn="l">
              <a:spcBef>
                <a:spcPts val="0"/>
              </a:spcBef>
              <a:spcAft>
                <a:spcPts val="0"/>
              </a:spcAft>
              <a:buClr>
                <a:srgbClr val="001D35"/>
              </a:buClr>
              <a:buSzPct val="100000"/>
              <a:buChar char="○"/>
            </a:pPr>
            <a:r>
              <a:rPr lang="en" sz="2342">
                <a:solidFill>
                  <a:srgbClr val="001D35"/>
                </a:solidFill>
                <a:highlight>
                  <a:schemeClr val="dk1"/>
                </a:highlight>
              </a:rPr>
              <a:t>We aim to support and learn from each other.</a:t>
            </a:r>
            <a:endParaRPr sz="2342">
              <a:solidFill>
                <a:srgbClr val="001D35"/>
              </a:solidFill>
              <a:highlight>
                <a:schemeClr val="dk1"/>
              </a:highlight>
            </a:endParaRPr>
          </a:p>
          <a:p>
            <a:pPr indent="-355055" lvl="0" marL="457200" rtl="0" algn="l">
              <a:spcBef>
                <a:spcPts val="0"/>
              </a:spcBef>
              <a:spcAft>
                <a:spcPts val="0"/>
              </a:spcAft>
              <a:buClr>
                <a:srgbClr val="001D35"/>
              </a:buClr>
              <a:buSzPct val="100000"/>
              <a:buChar char="●"/>
            </a:pPr>
            <a:r>
              <a:rPr lang="en" sz="2342">
                <a:solidFill>
                  <a:srgbClr val="001D35"/>
                </a:solidFill>
                <a:highlight>
                  <a:schemeClr val="dk1"/>
                </a:highlight>
              </a:rPr>
              <a:t>You will have the opportunity to read and investigate your choice of literary and non-literary texts as you have complete ownership of your coursework investigation. </a:t>
            </a:r>
            <a:endParaRPr sz="2342">
              <a:solidFill>
                <a:srgbClr val="001D35"/>
              </a:solidFill>
              <a:highlight>
                <a:schemeClr val="dk1"/>
              </a:highlight>
            </a:endParaRPr>
          </a:p>
          <a:p>
            <a:pPr indent="-355055" lvl="1" marL="914400" rtl="0" algn="l">
              <a:spcBef>
                <a:spcPts val="0"/>
              </a:spcBef>
              <a:spcAft>
                <a:spcPts val="0"/>
              </a:spcAft>
              <a:buClr>
                <a:srgbClr val="001D35"/>
              </a:buClr>
              <a:buSzPct val="100000"/>
              <a:buChar char="○"/>
            </a:pPr>
            <a:r>
              <a:rPr lang="en" sz="2342">
                <a:solidFill>
                  <a:srgbClr val="001D35"/>
                </a:solidFill>
                <a:highlight>
                  <a:schemeClr val="dk1"/>
                </a:highlight>
              </a:rPr>
              <a:t>This tends to be the most enjoyable component as you research and analyse texts, themes and concepts that you have a personal interest in.</a:t>
            </a:r>
            <a:endParaRPr sz="2342">
              <a:solidFill>
                <a:srgbClr val="001D35"/>
              </a:solidFill>
              <a:highlight>
                <a:schemeClr val="dk1"/>
              </a:highlight>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9" name="Shape 159"/>
        <p:cNvGrpSpPr/>
        <p:nvPr/>
      </p:nvGrpSpPr>
      <p:grpSpPr>
        <a:xfrm>
          <a:off x="0" y="0"/>
          <a:ext cx="0" cy="0"/>
          <a:chOff x="0" y="0"/>
          <a:chExt cx="0" cy="0"/>
        </a:xfrm>
      </p:grpSpPr>
      <p:sp>
        <p:nvSpPr>
          <p:cNvPr id="160" name="Google Shape;160;p18"/>
          <p:cNvSpPr txBox="1"/>
          <p:nvPr>
            <p:ph type="title"/>
          </p:nvPr>
        </p:nvSpPr>
        <p:spPr>
          <a:xfrm>
            <a:off x="819150" y="236000"/>
            <a:ext cx="7505700" cy="954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Enrichment	</a:t>
            </a:r>
            <a:endParaRPr/>
          </a:p>
        </p:txBody>
      </p:sp>
      <p:sp>
        <p:nvSpPr>
          <p:cNvPr id="161" name="Google Shape;161;p18"/>
          <p:cNvSpPr txBox="1"/>
          <p:nvPr>
            <p:ph idx="1" type="body"/>
          </p:nvPr>
        </p:nvSpPr>
        <p:spPr>
          <a:xfrm>
            <a:off x="819150" y="1070400"/>
            <a:ext cx="7505700" cy="3368400"/>
          </a:xfrm>
          <a:prstGeom prst="rect">
            <a:avLst/>
          </a:prstGeom>
        </p:spPr>
        <p:txBody>
          <a:bodyPr anchorCtr="0" anchor="t" bIns="91425" lIns="91425" spcFirstLastPara="1" rIns="91425" wrap="square" tIns="91425">
            <a:noAutofit/>
          </a:bodyPr>
          <a:lstStyle/>
          <a:p>
            <a:pPr indent="-368300" lvl="0" marL="457200" rtl="0" algn="l">
              <a:spcBef>
                <a:spcPts val="0"/>
              </a:spcBef>
              <a:spcAft>
                <a:spcPts val="0"/>
              </a:spcAft>
              <a:buClr>
                <a:srgbClr val="000000"/>
              </a:buClr>
              <a:buSzPts val="2200"/>
              <a:buChar char="●"/>
            </a:pPr>
            <a:r>
              <a:rPr lang="en" sz="2200">
                <a:solidFill>
                  <a:srgbClr val="000000"/>
                </a:solidFill>
              </a:rPr>
              <a:t>The Guardian and The Observer offices in London for a journalism workshop and create a newspaper front page.</a:t>
            </a:r>
            <a:endParaRPr sz="2200">
              <a:solidFill>
                <a:srgbClr val="000000"/>
              </a:solidFill>
            </a:endParaRPr>
          </a:p>
          <a:p>
            <a:pPr indent="0" lvl="0" marL="457200" rtl="0" algn="l">
              <a:spcBef>
                <a:spcPts val="1200"/>
              </a:spcBef>
              <a:spcAft>
                <a:spcPts val="0"/>
              </a:spcAft>
              <a:buNone/>
            </a:pPr>
            <a:r>
              <a:t/>
            </a:r>
            <a:endParaRPr sz="2200">
              <a:solidFill>
                <a:srgbClr val="000000"/>
              </a:solidFill>
            </a:endParaRPr>
          </a:p>
          <a:p>
            <a:pPr indent="-368300" lvl="0" marL="457200" rtl="0" algn="l">
              <a:spcBef>
                <a:spcPts val="1200"/>
              </a:spcBef>
              <a:spcAft>
                <a:spcPts val="0"/>
              </a:spcAft>
              <a:buClr>
                <a:srgbClr val="000000"/>
              </a:buClr>
              <a:buSzPts val="2200"/>
              <a:buChar char="●"/>
            </a:pPr>
            <a:r>
              <a:rPr lang="en" sz="2200">
                <a:solidFill>
                  <a:srgbClr val="000000"/>
                </a:solidFill>
              </a:rPr>
              <a:t>Trip to Paris, Easter 2026 (including a day at Disneyland!) to complement A-level English study of travel writing about Paris. Open to all of sixth form, but priority placements for English students!</a:t>
            </a:r>
            <a:endParaRPr sz="2200">
              <a:solidFill>
                <a:srgbClr val="000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5" name="Shape 165"/>
        <p:cNvGrpSpPr/>
        <p:nvPr/>
      </p:nvGrpSpPr>
      <p:grpSpPr>
        <a:xfrm>
          <a:off x="0" y="0"/>
          <a:ext cx="0" cy="0"/>
          <a:chOff x="0" y="0"/>
          <a:chExt cx="0" cy="0"/>
        </a:xfrm>
      </p:grpSpPr>
      <p:sp>
        <p:nvSpPr>
          <p:cNvPr id="166" name="Google Shape;166;p19"/>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Results </a:t>
            </a:r>
            <a:endParaRPr/>
          </a:p>
        </p:txBody>
      </p:sp>
      <p:sp>
        <p:nvSpPr>
          <p:cNvPr id="167" name="Google Shape;167;p19"/>
          <p:cNvSpPr txBox="1"/>
          <p:nvPr>
            <p:ph idx="1" type="body"/>
          </p:nvPr>
        </p:nvSpPr>
        <p:spPr>
          <a:xfrm>
            <a:off x="819150" y="1990725"/>
            <a:ext cx="7505700" cy="2448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sz="2200"/>
              <a:t>100% pass rate.</a:t>
            </a:r>
            <a:endParaRPr sz="2200"/>
          </a:p>
          <a:p>
            <a:pPr indent="0" lvl="0" marL="0" rtl="0" algn="l">
              <a:spcBef>
                <a:spcPts val="1200"/>
              </a:spcBef>
              <a:spcAft>
                <a:spcPts val="1200"/>
              </a:spcAft>
              <a:buNone/>
            </a:pPr>
            <a:r>
              <a:rPr lang="en" sz="2200"/>
              <a:t>50% Grade B+ in the last 3 years.</a:t>
            </a:r>
            <a:endParaRPr sz="220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1" name="Shape 171"/>
        <p:cNvGrpSpPr/>
        <p:nvPr/>
      </p:nvGrpSpPr>
      <p:grpSpPr>
        <a:xfrm>
          <a:off x="0" y="0"/>
          <a:ext cx="0" cy="0"/>
          <a:chOff x="0" y="0"/>
          <a:chExt cx="0" cy="0"/>
        </a:xfrm>
      </p:grpSpPr>
      <p:sp>
        <p:nvSpPr>
          <p:cNvPr id="172" name="Google Shape;172;p20"/>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TAA Student Destinations</a:t>
            </a:r>
            <a:endParaRPr/>
          </a:p>
        </p:txBody>
      </p:sp>
      <p:sp>
        <p:nvSpPr>
          <p:cNvPr id="173" name="Google Shape;173;p20"/>
          <p:cNvSpPr txBox="1"/>
          <p:nvPr>
            <p:ph idx="1" type="body"/>
          </p:nvPr>
        </p:nvSpPr>
        <p:spPr>
          <a:xfrm>
            <a:off x="329950" y="1838225"/>
            <a:ext cx="8587800" cy="2600400"/>
          </a:xfrm>
          <a:prstGeom prst="rect">
            <a:avLst/>
          </a:prstGeom>
        </p:spPr>
        <p:txBody>
          <a:bodyPr anchorCtr="0" anchor="t" bIns="91425" lIns="91425" spcFirstLastPara="1" rIns="91425" wrap="square" tIns="91425">
            <a:normAutofit/>
          </a:bodyPr>
          <a:lstStyle/>
          <a:p>
            <a:pPr indent="-368300" lvl="0" marL="457200" rtl="0" algn="l">
              <a:spcBef>
                <a:spcPts val="0"/>
              </a:spcBef>
              <a:spcAft>
                <a:spcPts val="0"/>
              </a:spcAft>
              <a:buSzPts val="2200"/>
              <a:buChar char="●"/>
            </a:pPr>
            <a:r>
              <a:rPr lang="en" sz="2200"/>
              <a:t>Law and Criminology at the </a:t>
            </a:r>
            <a:r>
              <a:rPr lang="en" sz="2200"/>
              <a:t>University</a:t>
            </a:r>
            <a:r>
              <a:rPr lang="en" sz="2200"/>
              <a:t> of Kent</a:t>
            </a:r>
            <a:endParaRPr sz="2200"/>
          </a:p>
          <a:p>
            <a:pPr indent="-368300" lvl="0" marL="457200" rtl="0" algn="l">
              <a:spcBef>
                <a:spcPts val="0"/>
              </a:spcBef>
              <a:spcAft>
                <a:spcPts val="0"/>
              </a:spcAft>
              <a:buSzPts val="2200"/>
              <a:buChar char="●"/>
            </a:pPr>
            <a:r>
              <a:rPr lang="en" sz="2200"/>
              <a:t>English Literature and Creative Writing at the University of East Anglia</a:t>
            </a:r>
            <a:endParaRPr sz="2200"/>
          </a:p>
          <a:p>
            <a:pPr indent="-368300" lvl="0" marL="457200" rtl="0" algn="l">
              <a:spcBef>
                <a:spcPts val="0"/>
              </a:spcBef>
              <a:spcAft>
                <a:spcPts val="0"/>
              </a:spcAft>
              <a:buSzPts val="2200"/>
              <a:buChar char="●"/>
            </a:pPr>
            <a:r>
              <a:rPr lang="en" sz="2200"/>
              <a:t>Marketing at </a:t>
            </a:r>
            <a:r>
              <a:rPr lang="en" sz="2200"/>
              <a:t>Bournemouth</a:t>
            </a:r>
            <a:r>
              <a:rPr lang="en" sz="2200"/>
              <a:t> University</a:t>
            </a:r>
            <a:endParaRPr sz="2200"/>
          </a:p>
          <a:p>
            <a:pPr indent="-368300" lvl="0" marL="457200" rtl="0" algn="l">
              <a:spcBef>
                <a:spcPts val="0"/>
              </a:spcBef>
              <a:spcAft>
                <a:spcPts val="0"/>
              </a:spcAft>
              <a:buSzPts val="2200"/>
              <a:buChar char="●"/>
            </a:pPr>
            <a:r>
              <a:rPr lang="en" sz="2200"/>
              <a:t>Psychology at De Montfort University</a:t>
            </a:r>
            <a:endParaRPr sz="2200"/>
          </a:p>
        </p:txBody>
      </p:sp>
    </p:spTree>
  </p:cSld>
  <p:clrMapOvr>
    <a:masterClrMapping/>
  </p:clrMapOvr>
</p:sld>
</file>

<file path=ppt/theme/theme1.xml><?xml version="1.0" encoding="utf-8"?>
<a:theme xmlns:a="http://schemas.openxmlformats.org/drawingml/2006/main" xmlns:r="http://schemas.openxmlformats.org/officeDocument/2006/relationships" name="Shift">
  <a:themeElements>
    <a:clrScheme name="Shift">
      <a:dk1>
        <a:srgbClr val="FFFFFF"/>
      </a:dk1>
      <a:lt1>
        <a:srgbClr val="AF7B51"/>
      </a:lt1>
      <a:dk2>
        <a:srgbClr val="233A44"/>
      </a:dk2>
      <a:lt2>
        <a:srgbClr val="D9D9D9"/>
      </a:lt2>
      <a:accent1>
        <a:srgbClr val="00796B"/>
      </a:accent1>
      <a:accent2>
        <a:srgbClr val="D9563F"/>
      </a:accent2>
      <a:accent3>
        <a:srgbClr val="C4A15A"/>
      </a:accent3>
      <a:accent4>
        <a:srgbClr val="14F597"/>
      </a:accent4>
      <a:accent5>
        <a:srgbClr val="3D4594"/>
      </a:accent5>
      <a:accent6>
        <a:srgbClr val="163EF5"/>
      </a:accent6>
      <a:hlink>
        <a:srgbClr val="3D4594"/>
      </a:hlink>
      <a:folHlink>
        <a:srgbClr val="3D459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