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64" r:id="rId3"/>
    <p:sldId id="265" r:id="rId4"/>
    <p:sldId id="259" r:id="rId5"/>
    <p:sldId id="266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2d94739e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2d94739e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2d94739e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02d94739e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BA34F-1701-4875-96AF-59E6B3F75938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56D6-E36D-48FC-8E5B-65D52F29F1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02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BA34F-1701-4875-96AF-59E6B3F75938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56D6-E36D-48FC-8E5B-65D52F29F1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12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A’ Level History 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74276" y="74964"/>
            <a:ext cx="6172200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>Course: HISTORY</a:t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>Exam board: AQA</a:t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>Lesson time per fortnight: 9 HOURS</a:t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r>
              <a:rPr lang="en-GB" sz="3000" dirty="0"/>
              <a:t>Entry Requirements: Level 6 in English/History</a:t>
            </a:r>
            <a:br>
              <a:rPr lang="en-GB" sz="3000" dirty="0"/>
            </a:br>
            <a:r>
              <a:rPr lang="en-GB" sz="3000" dirty="0"/>
              <a:t/>
            </a:r>
            <a:br>
              <a:rPr lang="en-GB" sz="3000" dirty="0"/>
            </a:br>
            <a:endParaRPr lang="en-GB" sz="3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AutoShape 2" descr="Image result for chemistry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5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6871" y="249492"/>
            <a:ext cx="7196077" cy="110251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50" dirty="0">
                <a:latin typeface="+mn-lt"/>
              </a:rPr>
              <a:t>WHY SHOULD YOU STUDY HISTORY AT A’LEVEL?</a:t>
            </a:r>
          </a:p>
        </p:txBody>
      </p:sp>
      <p:pic>
        <p:nvPicPr>
          <p:cNvPr id="5" name="Picture 2" descr="http://edwest.com.au/wordpress/wp-content/uploads/2016/01/Histor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436" y="1337558"/>
            <a:ext cx="3065960" cy="162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44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HISTORY UNITS COVERED AT THOMAS ALLEYNE ACADEMY.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983" y="1475204"/>
            <a:ext cx="8520600" cy="3416400"/>
          </a:xfrm>
        </p:spPr>
        <p:txBody>
          <a:bodyPr>
            <a:normAutofit/>
          </a:bodyPr>
          <a:lstStyle/>
          <a:p>
            <a:r>
              <a:rPr lang="en-GB" b="1" dirty="0" smtClean="0"/>
              <a:t>RUSSIA UNIT </a:t>
            </a:r>
            <a:r>
              <a:rPr lang="en-GB" dirty="0" smtClean="0"/>
              <a:t>– 1855-1964 – STUDENTS COVER THE END OF THE TSARIST REGIME, THE RUSSIAN REVOLUTION, LENIN, STALIN, KHRUSHCHEV AND THE SOVIET STATE.</a:t>
            </a:r>
          </a:p>
          <a:p>
            <a:r>
              <a:rPr lang="en-GB" b="1" dirty="0" smtClean="0"/>
              <a:t>BRITISH UNIT </a:t>
            </a:r>
            <a:r>
              <a:rPr lang="en-GB" dirty="0" smtClean="0"/>
              <a:t>– 1951-2007- STUDENTS COVER SOCIAL AND CULTURAL CHANGE, POLITICAL DEVELOPMENTS AND KEY INDIVIDUALS SUCH AS THATCHER AND BLAIR.</a:t>
            </a:r>
          </a:p>
          <a:p>
            <a:r>
              <a:rPr lang="en-GB" b="1" dirty="0" smtClean="0"/>
              <a:t>COURSEWORK PROJECT  - </a:t>
            </a:r>
            <a:r>
              <a:rPr lang="en-GB" dirty="0" smtClean="0"/>
              <a:t>COVERING 100 YEARS ON A TOPIC OF THE STUDENTS OWN INTEREST.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254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Where can </a:t>
            </a:r>
            <a:r>
              <a:rPr lang="en" dirty="0" smtClean="0"/>
              <a:t>history </a:t>
            </a:r>
            <a:r>
              <a:rPr lang="en" dirty="0"/>
              <a:t>take me?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814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Transferable </a:t>
            </a:r>
            <a:r>
              <a:rPr lang="en" dirty="0" smtClean="0"/>
              <a:t>skills - </a:t>
            </a:r>
          </a:p>
          <a:p>
            <a:pPr marL="285750" indent="-285750"/>
            <a:r>
              <a:rPr lang="en" dirty="0" smtClean="0"/>
              <a:t>Using data and information critically</a:t>
            </a:r>
          </a:p>
          <a:p>
            <a:pPr marL="285750" indent="-285750"/>
            <a:r>
              <a:rPr lang="en" dirty="0" smtClean="0"/>
              <a:t>Verbal and written communication skills.</a:t>
            </a:r>
          </a:p>
          <a:p>
            <a:pPr marL="285750" indent="-285750"/>
            <a:r>
              <a:rPr lang="en" dirty="0" smtClean="0"/>
              <a:t>Problem solving skills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" name="Google Shape;74;p16"/>
          <p:cNvSpPr txBox="1"/>
          <p:nvPr/>
        </p:nvSpPr>
        <p:spPr>
          <a:xfrm>
            <a:off x="4907000" y="1193550"/>
            <a:ext cx="2978100" cy="27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2"/>
                </a:solidFill>
              </a:rPr>
              <a:t>Careers list</a:t>
            </a:r>
            <a:endParaRPr sz="1800" dirty="0">
              <a:solidFill>
                <a:schemeClr val="dk2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dk2"/>
                </a:solidFill>
              </a:rPr>
              <a:t>Law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dk2"/>
                </a:solidFill>
              </a:rPr>
              <a:t>Journalism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dk2"/>
                </a:solidFill>
              </a:rPr>
              <a:t>Heritage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dk2"/>
                </a:solidFill>
              </a:rPr>
              <a:t>Teaching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HISTORY AT THOMAS ALLEYNE ACADEMY.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OVER THE LAST SEVERAL YEARS STUDENTS </a:t>
            </a:r>
            <a:r>
              <a:rPr lang="en-GB" dirty="0" smtClean="0"/>
              <a:t>HAVE CONSISTENTLY ACHIEVED HIGH GRADES IN THEIR HISTORY A’LEVEL AT THOMAS ALLEYNE ACADEMY.</a:t>
            </a:r>
          </a:p>
          <a:p>
            <a:r>
              <a:rPr lang="en-GB" smtClean="0"/>
              <a:t>MANY </a:t>
            </a:r>
            <a:r>
              <a:rPr lang="en-GB" dirty="0" smtClean="0"/>
              <a:t>STUDENTS CHOOSE TO STUDY HISTORY AT DEGREE LEVEL AFTER SUCCESS AT A’ LEVEL.</a:t>
            </a:r>
          </a:p>
          <a:p>
            <a:r>
              <a:rPr lang="en-GB" dirty="0" smtClean="0"/>
              <a:t>HISTORY OFFERS EXCELLENT EMPLOYABILITY SKILLS INCLUDING CRITICAL ANALYSIS SKILLS AND THE ABILITY TO FRAME AN ARGUMENT.</a:t>
            </a:r>
          </a:p>
        </p:txBody>
      </p:sp>
    </p:spTree>
    <p:extLst>
      <p:ext uri="{BB962C8B-B14F-4D97-AF65-F5344CB8AC3E}">
        <p14:creationId xmlns:p14="http://schemas.microsoft.com/office/powerpoint/2010/main" val="360792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Enrichment	</a:t>
            </a:r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dirty="0" smtClean="0"/>
              <a:t>Students are given the opportunity to learn about links to the world of work. Some students have undertaken work experience placements linked to law and the government. </a:t>
            </a:r>
            <a:endParaRPr lang="en-GB" dirty="0" smtClean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dirty="0" smtClean="0"/>
              <a:t>Students get the chance to go and work in a university environment with regard to their coursework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253</Words>
  <Application>Microsoft Office PowerPoint</Application>
  <PresentationFormat>On-screen Show (16:9)</PresentationFormat>
  <Paragraphs>25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A’ Level History </vt:lpstr>
      <vt:lpstr>   Course: HISTORY  Exam board: AQA  Lesson time per fortnight: 9 HOURS  Entry Requirements: Level 6 in English/History  </vt:lpstr>
      <vt:lpstr>HISTORY UNITS COVERED AT THOMAS ALLEYNE ACADEMY.</vt:lpstr>
      <vt:lpstr>Where can history take me?</vt:lpstr>
      <vt:lpstr>HISTORY AT THOMAS ALLEYNE ACADEMY.</vt:lpstr>
      <vt:lpstr>Enrichment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A’ Level History </dc:title>
  <dc:creator>Mr Hayden</dc:creator>
  <cp:lastModifiedBy>Mr Hayden</cp:lastModifiedBy>
  <cp:revision>5</cp:revision>
  <dcterms:modified xsi:type="dcterms:W3CDTF">2024-09-25T06:55:05Z</dcterms:modified>
</cp:coreProperties>
</file>