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Robo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j9WJ0cKsf7ZGuH9ujcMVjTE5i2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B2A5BD-87A4-4878-97B8-031B66F1C11F}">
  <a:tblStyle styleId="{8EB2A5BD-87A4-4878-97B8-031B66F1C11F}"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c74ce06bc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g1c74ce06bca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aedd4d7097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g3aedd4d7097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248af85434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g3248af85434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74ce06bc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1c74ce06bc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c74ce06bca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g1c74ce06bca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g115ccadda11_0_20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1" name="Google Shape;11;g115ccadda11_0_202"/>
          <p:cNvSpPr txBox="1"/>
          <p:nvPr>
            <p:ph idx="1" type="body"/>
          </p:nvPr>
        </p:nvSpPr>
        <p:spPr>
          <a:xfrm>
            <a:off x="1066800" y="2103120"/>
            <a:ext cx="10058400" cy="3931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1600"/>
              </a:spcBef>
              <a:spcAft>
                <a:spcPts val="0"/>
              </a:spcAft>
              <a:buSzPts val="1800"/>
              <a:buChar char="●"/>
              <a:defRPr/>
            </a:lvl4pPr>
            <a:lvl5pPr indent="-342900" lvl="4" marL="2286000" algn="l">
              <a:lnSpc>
                <a:spcPct val="100000"/>
              </a:lnSpc>
              <a:spcBef>
                <a:spcPts val="1600"/>
              </a:spcBef>
              <a:spcAft>
                <a:spcPts val="0"/>
              </a:spcAft>
              <a:buSzPts val="1800"/>
              <a:buChar char="○"/>
              <a:defRPr/>
            </a:lvl5pPr>
            <a:lvl6pPr indent="-342900" lvl="5" marL="2743200" algn="l">
              <a:lnSpc>
                <a:spcPct val="100000"/>
              </a:lnSpc>
              <a:spcBef>
                <a:spcPts val="1600"/>
              </a:spcBef>
              <a:spcAft>
                <a:spcPts val="0"/>
              </a:spcAft>
              <a:buSzPts val="1800"/>
              <a:buChar char="■"/>
              <a:defRPr/>
            </a:lvl6pPr>
            <a:lvl7pPr indent="-342900" lvl="6" marL="3200400" algn="l">
              <a:lnSpc>
                <a:spcPct val="100000"/>
              </a:lnSpc>
              <a:spcBef>
                <a:spcPts val="1600"/>
              </a:spcBef>
              <a:spcAft>
                <a:spcPts val="0"/>
              </a:spcAft>
              <a:buSzPts val="1800"/>
              <a:buChar char="●"/>
              <a:defRPr/>
            </a:lvl7pPr>
            <a:lvl8pPr indent="-342900" lvl="7" marL="3657600" algn="l">
              <a:lnSpc>
                <a:spcPct val="100000"/>
              </a:lnSpc>
              <a:spcBef>
                <a:spcPts val="1600"/>
              </a:spcBef>
              <a:spcAft>
                <a:spcPts val="0"/>
              </a:spcAft>
              <a:buSzPts val="1800"/>
              <a:buChar char="○"/>
              <a:defRPr/>
            </a:lvl8pPr>
            <a:lvl9pPr indent="-342900" lvl="8" marL="4114800" algn="l">
              <a:lnSpc>
                <a:spcPct val="100000"/>
              </a:lnSpc>
              <a:spcBef>
                <a:spcPts val="1600"/>
              </a:spcBef>
              <a:spcAft>
                <a:spcPts val="1600"/>
              </a:spcAft>
              <a:buSzPts val="1800"/>
              <a:buChar char="■"/>
              <a:defRPr/>
            </a:lvl9pPr>
          </a:lstStyle>
          <a:p/>
        </p:txBody>
      </p:sp>
      <p:sp>
        <p:nvSpPr>
          <p:cNvPr id="12" name="Google Shape;12;g115ccadda11_0_202"/>
          <p:cNvSpPr txBox="1"/>
          <p:nvPr>
            <p:ph idx="10" type="dt"/>
          </p:nvPr>
        </p:nvSpPr>
        <p:spPr>
          <a:xfrm>
            <a:off x="274320" y="6307672"/>
            <a:ext cx="2743200" cy="274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g115ccadda11_0_202"/>
          <p:cNvSpPr txBox="1"/>
          <p:nvPr>
            <p:ph idx="11" type="ftr"/>
          </p:nvPr>
        </p:nvSpPr>
        <p:spPr>
          <a:xfrm>
            <a:off x="3489960" y="6307672"/>
            <a:ext cx="5212200" cy="2742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g115ccadda11_0_202"/>
          <p:cNvSpPr txBox="1"/>
          <p:nvPr>
            <p:ph idx="12" type="sldNum"/>
          </p:nvPr>
        </p:nvSpPr>
        <p:spPr>
          <a:xfrm>
            <a:off x="10469880" y="6307672"/>
            <a:ext cx="1463100" cy="274200"/>
          </a:xfrm>
          <a:prstGeom prst="rect">
            <a:avLst/>
          </a:prstGeom>
          <a:noFill/>
          <a:ln>
            <a:noFill/>
          </a:ln>
        </p:spPr>
        <p:txBody>
          <a:bodyPr anchorCtr="0" anchor="b"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g115ccadda11_0_187"/>
          <p:cNvSpPr txBox="1"/>
          <p:nvPr>
            <p:ph idx="1" type="body"/>
          </p:nvPr>
        </p:nvSpPr>
        <p:spPr>
          <a:xfrm>
            <a:off x="426000" y="56407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74" name="Google Shape;74;g115ccadda11_0_187"/>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5" name="Shape 75"/>
        <p:cNvGrpSpPr/>
        <p:nvPr/>
      </p:nvGrpSpPr>
      <p:grpSpPr>
        <a:xfrm>
          <a:off x="0" y="0"/>
          <a:ext cx="0" cy="0"/>
          <a:chOff x="0" y="0"/>
          <a:chExt cx="0" cy="0"/>
        </a:xfrm>
      </p:grpSpPr>
      <p:grpSp>
        <p:nvGrpSpPr>
          <p:cNvPr id="76" name="Google Shape;76;g115ccadda11_0_190"/>
          <p:cNvGrpSpPr/>
          <p:nvPr/>
        </p:nvGrpSpPr>
        <p:grpSpPr>
          <a:xfrm>
            <a:off x="8130968" y="7"/>
            <a:ext cx="4060732" cy="2707359"/>
            <a:chOff x="6098378" y="5"/>
            <a:chExt cx="3045625" cy="2030570"/>
          </a:xfrm>
        </p:grpSpPr>
        <p:sp>
          <p:nvSpPr>
            <p:cNvPr id="77" name="Google Shape;77;g115ccadda11_0_190"/>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115ccadda11_0_190"/>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115ccadda11_0_190"/>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115ccadda11_0_190"/>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115ccadda11_0_190"/>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g115ccadda11_0_190"/>
          <p:cNvSpPr txBox="1"/>
          <p:nvPr>
            <p:ph hasCustomPrompt="1" type="title"/>
          </p:nvPr>
        </p:nvSpPr>
        <p:spPr>
          <a:xfrm>
            <a:off x="415600" y="1674733"/>
            <a:ext cx="11360700" cy="27075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Clr>
                <a:schemeClr val="lt1"/>
              </a:buClr>
              <a:buSzPts val="16000"/>
              <a:buNone/>
              <a:defRPr sz="16000">
                <a:solidFill>
                  <a:schemeClr val="lt1"/>
                </a:solidFill>
              </a:defRPr>
            </a:lvl1pPr>
            <a:lvl2pPr lvl="1" algn="ctr">
              <a:lnSpc>
                <a:spcPct val="100000"/>
              </a:lnSpc>
              <a:spcBef>
                <a:spcPts val="0"/>
              </a:spcBef>
              <a:spcAft>
                <a:spcPts val="0"/>
              </a:spcAft>
              <a:buClr>
                <a:schemeClr val="lt1"/>
              </a:buClr>
              <a:buSzPts val="16000"/>
              <a:buNone/>
              <a:defRPr sz="16000">
                <a:solidFill>
                  <a:schemeClr val="lt1"/>
                </a:solidFill>
              </a:defRPr>
            </a:lvl2pPr>
            <a:lvl3pPr lvl="2" algn="ctr">
              <a:lnSpc>
                <a:spcPct val="100000"/>
              </a:lnSpc>
              <a:spcBef>
                <a:spcPts val="0"/>
              </a:spcBef>
              <a:spcAft>
                <a:spcPts val="0"/>
              </a:spcAft>
              <a:buClr>
                <a:schemeClr val="lt1"/>
              </a:buClr>
              <a:buSzPts val="16000"/>
              <a:buNone/>
              <a:defRPr sz="16000">
                <a:solidFill>
                  <a:schemeClr val="lt1"/>
                </a:solidFill>
              </a:defRPr>
            </a:lvl3pPr>
            <a:lvl4pPr lvl="3" algn="ctr">
              <a:lnSpc>
                <a:spcPct val="100000"/>
              </a:lnSpc>
              <a:spcBef>
                <a:spcPts val="0"/>
              </a:spcBef>
              <a:spcAft>
                <a:spcPts val="0"/>
              </a:spcAft>
              <a:buClr>
                <a:schemeClr val="lt1"/>
              </a:buClr>
              <a:buSzPts val="16000"/>
              <a:buNone/>
              <a:defRPr sz="16000">
                <a:solidFill>
                  <a:schemeClr val="lt1"/>
                </a:solidFill>
              </a:defRPr>
            </a:lvl4pPr>
            <a:lvl5pPr lvl="4" algn="ctr">
              <a:lnSpc>
                <a:spcPct val="100000"/>
              </a:lnSpc>
              <a:spcBef>
                <a:spcPts val="0"/>
              </a:spcBef>
              <a:spcAft>
                <a:spcPts val="0"/>
              </a:spcAft>
              <a:buClr>
                <a:schemeClr val="lt1"/>
              </a:buClr>
              <a:buSzPts val="16000"/>
              <a:buNone/>
              <a:defRPr sz="16000">
                <a:solidFill>
                  <a:schemeClr val="lt1"/>
                </a:solidFill>
              </a:defRPr>
            </a:lvl5pPr>
            <a:lvl6pPr lvl="5" algn="ctr">
              <a:lnSpc>
                <a:spcPct val="100000"/>
              </a:lnSpc>
              <a:spcBef>
                <a:spcPts val="0"/>
              </a:spcBef>
              <a:spcAft>
                <a:spcPts val="0"/>
              </a:spcAft>
              <a:buClr>
                <a:schemeClr val="lt1"/>
              </a:buClr>
              <a:buSzPts val="16000"/>
              <a:buNone/>
              <a:defRPr sz="16000">
                <a:solidFill>
                  <a:schemeClr val="lt1"/>
                </a:solidFill>
              </a:defRPr>
            </a:lvl6pPr>
            <a:lvl7pPr lvl="6" algn="ctr">
              <a:lnSpc>
                <a:spcPct val="100000"/>
              </a:lnSpc>
              <a:spcBef>
                <a:spcPts val="0"/>
              </a:spcBef>
              <a:spcAft>
                <a:spcPts val="0"/>
              </a:spcAft>
              <a:buClr>
                <a:schemeClr val="lt1"/>
              </a:buClr>
              <a:buSzPts val="16000"/>
              <a:buNone/>
              <a:defRPr sz="16000">
                <a:solidFill>
                  <a:schemeClr val="lt1"/>
                </a:solidFill>
              </a:defRPr>
            </a:lvl7pPr>
            <a:lvl8pPr lvl="7" algn="ctr">
              <a:lnSpc>
                <a:spcPct val="100000"/>
              </a:lnSpc>
              <a:spcBef>
                <a:spcPts val="0"/>
              </a:spcBef>
              <a:spcAft>
                <a:spcPts val="0"/>
              </a:spcAft>
              <a:buClr>
                <a:schemeClr val="lt1"/>
              </a:buClr>
              <a:buSzPts val="16000"/>
              <a:buNone/>
              <a:defRPr sz="16000">
                <a:solidFill>
                  <a:schemeClr val="lt1"/>
                </a:solidFill>
              </a:defRPr>
            </a:lvl8pPr>
            <a:lvl9pPr lvl="8" algn="ctr">
              <a:lnSpc>
                <a:spcPct val="100000"/>
              </a:lnSpc>
              <a:spcBef>
                <a:spcPts val="0"/>
              </a:spcBef>
              <a:spcAft>
                <a:spcPts val="0"/>
              </a:spcAft>
              <a:buClr>
                <a:schemeClr val="lt1"/>
              </a:buClr>
              <a:buSzPts val="16000"/>
              <a:buNone/>
              <a:defRPr sz="16000">
                <a:solidFill>
                  <a:schemeClr val="lt1"/>
                </a:solidFill>
              </a:defRPr>
            </a:lvl9pPr>
          </a:lstStyle>
          <a:p>
            <a:r>
              <a:t>xx%</a:t>
            </a:r>
          </a:p>
        </p:txBody>
      </p:sp>
      <p:sp>
        <p:nvSpPr>
          <p:cNvPr id="83" name="Google Shape;83;g115ccadda11_0_190"/>
          <p:cNvSpPr txBox="1"/>
          <p:nvPr>
            <p:ph idx="1" type="body"/>
          </p:nvPr>
        </p:nvSpPr>
        <p:spPr>
          <a:xfrm>
            <a:off x="415600" y="4492300"/>
            <a:ext cx="11360700" cy="17091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Clr>
                <a:schemeClr val="lt1"/>
              </a:buClr>
              <a:buSzPts val="2400"/>
              <a:buChar char="●"/>
              <a:defRPr>
                <a:solidFill>
                  <a:schemeClr val="lt1"/>
                </a:solidFill>
              </a:defRPr>
            </a:lvl1pPr>
            <a:lvl2pPr indent="-349250" lvl="1" marL="914400" algn="ctr">
              <a:lnSpc>
                <a:spcPct val="115000"/>
              </a:lnSpc>
              <a:spcBef>
                <a:spcPts val="0"/>
              </a:spcBef>
              <a:spcAft>
                <a:spcPts val="0"/>
              </a:spcAft>
              <a:buClr>
                <a:schemeClr val="lt1"/>
              </a:buClr>
              <a:buSzPts val="1900"/>
              <a:buChar char="○"/>
              <a:defRPr>
                <a:solidFill>
                  <a:schemeClr val="lt1"/>
                </a:solidFill>
              </a:defRPr>
            </a:lvl2pPr>
            <a:lvl3pPr indent="-349250" lvl="2" marL="1371600" algn="ctr">
              <a:lnSpc>
                <a:spcPct val="115000"/>
              </a:lnSpc>
              <a:spcBef>
                <a:spcPts val="0"/>
              </a:spcBef>
              <a:spcAft>
                <a:spcPts val="0"/>
              </a:spcAft>
              <a:buClr>
                <a:schemeClr val="lt1"/>
              </a:buClr>
              <a:buSzPts val="1900"/>
              <a:buChar char="■"/>
              <a:defRPr>
                <a:solidFill>
                  <a:schemeClr val="lt1"/>
                </a:solidFill>
              </a:defRPr>
            </a:lvl3pPr>
            <a:lvl4pPr indent="-349250" lvl="3" marL="1828800" algn="ctr">
              <a:lnSpc>
                <a:spcPct val="115000"/>
              </a:lnSpc>
              <a:spcBef>
                <a:spcPts val="0"/>
              </a:spcBef>
              <a:spcAft>
                <a:spcPts val="0"/>
              </a:spcAft>
              <a:buClr>
                <a:schemeClr val="lt1"/>
              </a:buClr>
              <a:buSzPts val="1900"/>
              <a:buChar char="●"/>
              <a:defRPr>
                <a:solidFill>
                  <a:schemeClr val="lt1"/>
                </a:solidFill>
              </a:defRPr>
            </a:lvl4pPr>
            <a:lvl5pPr indent="-349250" lvl="4" marL="2286000" algn="ctr">
              <a:lnSpc>
                <a:spcPct val="115000"/>
              </a:lnSpc>
              <a:spcBef>
                <a:spcPts val="0"/>
              </a:spcBef>
              <a:spcAft>
                <a:spcPts val="0"/>
              </a:spcAft>
              <a:buClr>
                <a:schemeClr val="lt1"/>
              </a:buClr>
              <a:buSzPts val="1900"/>
              <a:buChar char="○"/>
              <a:defRPr>
                <a:solidFill>
                  <a:schemeClr val="lt1"/>
                </a:solidFill>
              </a:defRPr>
            </a:lvl5pPr>
            <a:lvl6pPr indent="-349250" lvl="5" marL="2743200" algn="ctr">
              <a:lnSpc>
                <a:spcPct val="115000"/>
              </a:lnSpc>
              <a:spcBef>
                <a:spcPts val="0"/>
              </a:spcBef>
              <a:spcAft>
                <a:spcPts val="0"/>
              </a:spcAft>
              <a:buClr>
                <a:schemeClr val="lt1"/>
              </a:buClr>
              <a:buSzPts val="1900"/>
              <a:buChar char="■"/>
              <a:defRPr>
                <a:solidFill>
                  <a:schemeClr val="lt1"/>
                </a:solidFill>
              </a:defRPr>
            </a:lvl6pPr>
            <a:lvl7pPr indent="-349250" lvl="6" marL="3200400" algn="ctr">
              <a:lnSpc>
                <a:spcPct val="115000"/>
              </a:lnSpc>
              <a:spcBef>
                <a:spcPts val="0"/>
              </a:spcBef>
              <a:spcAft>
                <a:spcPts val="0"/>
              </a:spcAft>
              <a:buClr>
                <a:schemeClr val="lt1"/>
              </a:buClr>
              <a:buSzPts val="1900"/>
              <a:buChar char="●"/>
              <a:defRPr>
                <a:solidFill>
                  <a:schemeClr val="lt1"/>
                </a:solidFill>
              </a:defRPr>
            </a:lvl7pPr>
            <a:lvl8pPr indent="-349250" lvl="7" marL="3657600" algn="ctr">
              <a:lnSpc>
                <a:spcPct val="115000"/>
              </a:lnSpc>
              <a:spcBef>
                <a:spcPts val="0"/>
              </a:spcBef>
              <a:spcAft>
                <a:spcPts val="0"/>
              </a:spcAft>
              <a:buClr>
                <a:schemeClr val="lt1"/>
              </a:buClr>
              <a:buSzPts val="1900"/>
              <a:buChar char="○"/>
              <a:defRPr>
                <a:solidFill>
                  <a:schemeClr val="lt1"/>
                </a:solidFill>
              </a:defRPr>
            </a:lvl8pPr>
            <a:lvl9pPr indent="-349250" lvl="8" marL="4114800" algn="ctr">
              <a:lnSpc>
                <a:spcPct val="115000"/>
              </a:lnSpc>
              <a:spcBef>
                <a:spcPts val="0"/>
              </a:spcBef>
              <a:spcAft>
                <a:spcPts val="0"/>
              </a:spcAft>
              <a:buClr>
                <a:schemeClr val="lt1"/>
              </a:buClr>
              <a:buSzPts val="1900"/>
              <a:buChar char="■"/>
              <a:defRPr>
                <a:solidFill>
                  <a:schemeClr val="lt1"/>
                </a:solidFill>
              </a:defRPr>
            </a:lvl9pPr>
          </a:lstStyle>
          <a:p/>
        </p:txBody>
      </p:sp>
      <p:sp>
        <p:nvSpPr>
          <p:cNvPr id="84" name="Google Shape;84;g115ccadda11_0_190"/>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g115ccadda11_0_200"/>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g115ccadda11_0_164"/>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7" name="Google Shape;17;g115ccadda11_0_164"/>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8" name="Shape 18"/>
        <p:cNvGrpSpPr/>
        <p:nvPr/>
      </p:nvGrpSpPr>
      <p:grpSpPr>
        <a:xfrm>
          <a:off x="0" y="0"/>
          <a:ext cx="0" cy="0"/>
          <a:chOff x="0" y="0"/>
          <a:chExt cx="0" cy="0"/>
        </a:xfrm>
      </p:grpSpPr>
      <p:grpSp>
        <p:nvGrpSpPr>
          <p:cNvPr id="19" name="Google Shape;19;g115ccadda11_0_130"/>
          <p:cNvGrpSpPr/>
          <p:nvPr/>
        </p:nvGrpSpPr>
        <p:grpSpPr>
          <a:xfrm>
            <a:off x="8130968" y="7"/>
            <a:ext cx="4060732" cy="2707359"/>
            <a:chOff x="6098378" y="5"/>
            <a:chExt cx="3045625" cy="2030570"/>
          </a:xfrm>
        </p:grpSpPr>
        <p:sp>
          <p:nvSpPr>
            <p:cNvPr id="20" name="Google Shape;20;g115ccadda11_0_130"/>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115ccadda11_0_130"/>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g115ccadda11_0_130"/>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g115ccadda11_0_130"/>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115ccadda11_0_130"/>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 name="Google Shape;25;g115ccadda11_0_130"/>
          <p:cNvSpPr txBox="1"/>
          <p:nvPr>
            <p:ph type="ctrTitle"/>
          </p:nvPr>
        </p:nvSpPr>
        <p:spPr>
          <a:xfrm>
            <a:off x="797467" y="2366963"/>
            <a:ext cx="10962900" cy="11184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26" name="Google Shape;26;g115ccadda11_0_130"/>
          <p:cNvSpPr txBox="1"/>
          <p:nvPr>
            <p:ph idx="1" type="subTitle"/>
          </p:nvPr>
        </p:nvSpPr>
        <p:spPr>
          <a:xfrm>
            <a:off x="797451" y="3621217"/>
            <a:ext cx="10962900" cy="5772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p:txBody>
      </p:sp>
      <p:sp>
        <p:nvSpPr>
          <p:cNvPr id="27" name="Google Shape;27;g115ccadda11_0_130"/>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8" name="Shape 28"/>
        <p:cNvGrpSpPr/>
        <p:nvPr/>
      </p:nvGrpSpPr>
      <p:grpSpPr>
        <a:xfrm>
          <a:off x="0" y="0"/>
          <a:ext cx="0" cy="0"/>
          <a:chOff x="0" y="0"/>
          <a:chExt cx="0" cy="0"/>
        </a:xfrm>
      </p:grpSpPr>
      <p:grpSp>
        <p:nvGrpSpPr>
          <p:cNvPr id="29" name="Google Shape;29;g115ccadda11_0_140"/>
          <p:cNvGrpSpPr/>
          <p:nvPr/>
        </p:nvGrpSpPr>
        <p:grpSpPr>
          <a:xfrm>
            <a:off x="8130968" y="7"/>
            <a:ext cx="4060732" cy="2707359"/>
            <a:chOff x="6098378" y="5"/>
            <a:chExt cx="3045625" cy="2030570"/>
          </a:xfrm>
        </p:grpSpPr>
        <p:sp>
          <p:nvSpPr>
            <p:cNvPr id="30" name="Google Shape;30;g115ccadda11_0_140"/>
            <p:cNvSpPr/>
            <p:nvPr/>
          </p:nvSpPr>
          <p:spPr>
            <a:xfrm>
              <a:off x="8128803" y="16"/>
              <a:ext cx="1015200" cy="10152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115ccadda11_0_140"/>
            <p:cNvSpPr/>
            <p:nvPr/>
          </p:nvSpPr>
          <p:spPr>
            <a:xfrm flipH="1">
              <a:off x="7113463" y="5"/>
              <a:ext cx="1015200" cy="1015200"/>
            </a:xfrm>
            <a:prstGeom prst="rtTriangle">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115ccadda11_0_140"/>
            <p:cNvSpPr/>
            <p:nvPr/>
          </p:nvSpPr>
          <p:spPr>
            <a:xfrm flipH="1" rot="10800000">
              <a:off x="7113588" y="107"/>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g115ccadda11_0_140"/>
            <p:cNvSpPr/>
            <p:nvPr/>
          </p:nvSpPr>
          <p:spPr>
            <a:xfrm rot="10800000">
              <a:off x="6098378" y="97"/>
              <a:ext cx="1015200" cy="1015200"/>
            </a:xfrm>
            <a:prstGeom prst="rtTriangle">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g115ccadda11_0_140"/>
            <p:cNvSpPr/>
            <p:nvPr/>
          </p:nvSpPr>
          <p:spPr>
            <a:xfrm rot="10800000">
              <a:off x="8128789" y="1015375"/>
              <a:ext cx="1015200" cy="1015200"/>
            </a:xfrm>
            <a:prstGeom prst="rtTriangle">
              <a:avLst/>
            </a:prstGeom>
            <a:solidFill>
              <a:schemeClr val="accent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g115ccadda11_0_140"/>
          <p:cNvSpPr txBox="1"/>
          <p:nvPr>
            <p:ph type="title"/>
          </p:nvPr>
        </p:nvSpPr>
        <p:spPr>
          <a:xfrm>
            <a:off x="797467" y="2869796"/>
            <a:ext cx="10962900" cy="11184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p:txBody>
      </p:sp>
      <p:sp>
        <p:nvSpPr>
          <p:cNvPr id="36" name="Google Shape;36;g115ccadda11_0_140"/>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 name="Shape 37"/>
        <p:cNvGrpSpPr/>
        <p:nvPr/>
      </p:nvGrpSpPr>
      <p:grpSpPr>
        <a:xfrm>
          <a:off x="0" y="0"/>
          <a:ext cx="0" cy="0"/>
          <a:chOff x="0" y="0"/>
          <a:chExt cx="0" cy="0"/>
        </a:xfrm>
      </p:grpSpPr>
      <p:grpSp>
        <p:nvGrpSpPr>
          <p:cNvPr id="38" name="Google Shape;38;g115ccadda11_0_149"/>
          <p:cNvGrpSpPr/>
          <p:nvPr/>
        </p:nvGrpSpPr>
        <p:grpSpPr>
          <a:xfrm>
            <a:off x="0" y="5204762"/>
            <a:ext cx="12191695" cy="1653192"/>
            <a:chOff x="0" y="3903669"/>
            <a:chExt cx="9144000" cy="1239925"/>
          </a:xfrm>
        </p:grpSpPr>
        <p:sp>
          <p:nvSpPr>
            <p:cNvPr id="39" name="Google Shape;39;g115ccadda11_0_149"/>
            <p:cNvSpPr/>
            <p:nvPr/>
          </p:nvSpPr>
          <p:spPr>
            <a:xfrm>
              <a:off x="8154895"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g115ccadda11_0_149"/>
            <p:cNvSpPr/>
            <p:nvPr/>
          </p:nvSpPr>
          <p:spPr>
            <a:xfrm flipH="1">
              <a:off x="6181163" y="3903669"/>
              <a:ext cx="989100" cy="9879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g115ccadda11_0_149"/>
            <p:cNvSpPr/>
            <p:nvPr/>
          </p:nvSpPr>
          <p:spPr>
            <a:xfrm>
              <a:off x="7170274" y="3903669"/>
              <a:ext cx="989100" cy="9879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g115ccadda11_0_149"/>
            <p:cNvSpPr/>
            <p:nvPr/>
          </p:nvSpPr>
          <p:spPr>
            <a:xfrm rot="10800000">
              <a:off x="8154757" y="3903682"/>
              <a:ext cx="989100" cy="9879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15ccadda11_0_149"/>
            <p:cNvSpPr/>
            <p:nvPr/>
          </p:nvSpPr>
          <p:spPr>
            <a:xfrm>
              <a:off x="0" y="4891594"/>
              <a:ext cx="9144000" cy="252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g115ccadda11_0_149"/>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45" name="Google Shape;45;g115ccadda11_0_149"/>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6" name="Google Shape;46;g115ccadda11_0_149"/>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sp>
        <p:nvSpPr>
          <p:cNvPr id="48" name="Google Shape;48;g115ccadda11_0_159"/>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49" name="Google Shape;49;g115ccadda11_0_159"/>
          <p:cNvSpPr txBox="1"/>
          <p:nvPr>
            <p:ph idx="1" type="body"/>
          </p:nvPr>
        </p:nvSpPr>
        <p:spPr>
          <a:xfrm>
            <a:off x="415600" y="1639967"/>
            <a:ext cx="5333100" cy="44520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0" name="Google Shape;50;g115ccadda11_0_159"/>
          <p:cNvSpPr txBox="1"/>
          <p:nvPr>
            <p:ph idx="2" type="body"/>
          </p:nvPr>
        </p:nvSpPr>
        <p:spPr>
          <a:xfrm>
            <a:off x="6443200" y="1639967"/>
            <a:ext cx="5333100" cy="44520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1" name="Google Shape;51;g115ccadda11_0_159"/>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2" name="Shape 52"/>
        <p:cNvGrpSpPr/>
        <p:nvPr/>
      </p:nvGrpSpPr>
      <p:grpSpPr>
        <a:xfrm>
          <a:off x="0" y="0"/>
          <a:ext cx="0" cy="0"/>
          <a:chOff x="0" y="0"/>
          <a:chExt cx="0" cy="0"/>
        </a:xfrm>
      </p:grpSpPr>
      <p:sp>
        <p:nvSpPr>
          <p:cNvPr id="53" name="Google Shape;53;g115ccadda11_0_16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54" name="Google Shape;54;g115ccadda11_0_167"/>
          <p:cNvSpPr txBox="1"/>
          <p:nvPr>
            <p:ph idx="1" type="body"/>
          </p:nvPr>
        </p:nvSpPr>
        <p:spPr>
          <a:xfrm>
            <a:off x="415600" y="1954405"/>
            <a:ext cx="3744000" cy="41376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55" name="Google Shape;55;g115ccadda11_0_167"/>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6" name="Shape 56"/>
        <p:cNvGrpSpPr/>
        <p:nvPr/>
      </p:nvGrpSpPr>
      <p:grpSpPr>
        <a:xfrm>
          <a:off x="0" y="0"/>
          <a:ext cx="0" cy="0"/>
          <a:chOff x="0" y="0"/>
          <a:chExt cx="0" cy="0"/>
        </a:xfrm>
      </p:grpSpPr>
      <p:grpSp>
        <p:nvGrpSpPr>
          <p:cNvPr id="57" name="Google Shape;57;g115ccadda11_0_171"/>
          <p:cNvGrpSpPr/>
          <p:nvPr/>
        </p:nvGrpSpPr>
        <p:grpSpPr>
          <a:xfrm>
            <a:off x="8130968" y="7"/>
            <a:ext cx="4060732" cy="2707359"/>
            <a:chOff x="6098378" y="5"/>
            <a:chExt cx="3045625" cy="2030570"/>
          </a:xfrm>
        </p:grpSpPr>
        <p:sp>
          <p:nvSpPr>
            <p:cNvPr id="58" name="Google Shape;58;g115ccadda11_0_171"/>
            <p:cNvSpPr/>
            <p:nvPr/>
          </p:nvSpPr>
          <p:spPr>
            <a:xfrm>
              <a:off x="8128803" y="16"/>
              <a:ext cx="1015200" cy="1015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115ccadda11_0_171"/>
            <p:cNvSpPr/>
            <p:nvPr/>
          </p:nvSpPr>
          <p:spPr>
            <a:xfrm flipH="1">
              <a:off x="7113463" y="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115ccadda11_0_171"/>
            <p:cNvSpPr/>
            <p:nvPr/>
          </p:nvSpPr>
          <p:spPr>
            <a:xfrm flipH="1" rot="10800000">
              <a:off x="7113588" y="107"/>
              <a:ext cx="1015200" cy="1015200"/>
            </a:xfrm>
            <a:prstGeom prst="rtTriangl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g115ccadda11_0_171"/>
            <p:cNvSpPr/>
            <p:nvPr/>
          </p:nvSpPr>
          <p:spPr>
            <a:xfrm rot="10800000">
              <a:off x="6098378" y="97"/>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15ccadda11_0_171"/>
            <p:cNvSpPr/>
            <p:nvPr/>
          </p:nvSpPr>
          <p:spPr>
            <a:xfrm rot="10800000">
              <a:off x="8128789" y="1015375"/>
              <a:ext cx="1015200" cy="1015200"/>
            </a:xfrm>
            <a:prstGeom prst="rtTriangle">
              <a:avLst/>
            </a:pr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g115ccadda11_0_171"/>
          <p:cNvSpPr txBox="1"/>
          <p:nvPr>
            <p:ph type="title"/>
          </p:nvPr>
        </p:nvSpPr>
        <p:spPr>
          <a:xfrm>
            <a:off x="653667" y="701800"/>
            <a:ext cx="74916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64" name="Google Shape;64;g115ccadda11_0_171"/>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g115ccadda11_0_180"/>
          <p:cNvSpPr/>
          <p:nvPr/>
        </p:nvSpPr>
        <p:spPr>
          <a:xfrm>
            <a:off x="6096000" y="-2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 name="Google Shape;67;g115ccadda11_0_180"/>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68" name="Google Shape;68;g115ccadda11_0_180"/>
          <p:cNvSpPr txBox="1"/>
          <p:nvPr>
            <p:ph type="title"/>
          </p:nvPr>
        </p:nvSpPr>
        <p:spPr>
          <a:xfrm>
            <a:off x="354000" y="1534800"/>
            <a:ext cx="5393700" cy="2085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9" name="Google Shape;69;g115ccadda11_0_180"/>
          <p:cNvSpPr txBox="1"/>
          <p:nvPr>
            <p:ph idx="1" type="subTitle"/>
          </p:nvPr>
        </p:nvSpPr>
        <p:spPr>
          <a:xfrm>
            <a:off x="354000" y="3692002"/>
            <a:ext cx="5393700" cy="16923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0" name="Google Shape;70;g115ccadda11_0_180"/>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0"/>
              </a:spcBef>
              <a:spcAft>
                <a:spcPts val="0"/>
              </a:spcAft>
              <a:buClr>
                <a:schemeClr val="lt1"/>
              </a:buClr>
              <a:buSzPts val="1900"/>
              <a:buChar char="○"/>
              <a:defRPr>
                <a:solidFill>
                  <a:schemeClr val="lt1"/>
                </a:solidFill>
              </a:defRPr>
            </a:lvl2pPr>
            <a:lvl3pPr indent="-349250" lvl="2" marL="1371600" algn="l">
              <a:lnSpc>
                <a:spcPct val="115000"/>
              </a:lnSpc>
              <a:spcBef>
                <a:spcPts val="0"/>
              </a:spcBef>
              <a:spcAft>
                <a:spcPts val="0"/>
              </a:spcAft>
              <a:buClr>
                <a:schemeClr val="lt1"/>
              </a:buClr>
              <a:buSzPts val="1900"/>
              <a:buChar char="■"/>
              <a:defRPr>
                <a:solidFill>
                  <a:schemeClr val="lt1"/>
                </a:solidFill>
              </a:defRPr>
            </a:lvl3pPr>
            <a:lvl4pPr indent="-349250" lvl="3" marL="1828800" algn="l">
              <a:lnSpc>
                <a:spcPct val="115000"/>
              </a:lnSpc>
              <a:spcBef>
                <a:spcPts val="0"/>
              </a:spcBef>
              <a:spcAft>
                <a:spcPts val="0"/>
              </a:spcAft>
              <a:buClr>
                <a:schemeClr val="lt1"/>
              </a:buClr>
              <a:buSzPts val="1900"/>
              <a:buChar char="●"/>
              <a:defRPr>
                <a:solidFill>
                  <a:schemeClr val="lt1"/>
                </a:solidFill>
              </a:defRPr>
            </a:lvl4pPr>
            <a:lvl5pPr indent="-349250" lvl="4" marL="2286000" algn="l">
              <a:lnSpc>
                <a:spcPct val="115000"/>
              </a:lnSpc>
              <a:spcBef>
                <a:spcPts val="0"/>
              </a:spcBef>
              <a:spcAft>
                <a:spcPts val="0"/>
              </a:spcAft>
              <a:buClr>
                <a:schemeClr val="lt1"/>
              </a:buClr>
              <a:buSzPts val="1900"/>
              <a:buChar char="○"/>
              <a:defRPr>
                <a:solidFill>
                  <a:schemeClr val="lt1"/>
                </a:solidFill>
              </a:defRPr>
            </a:lvl5pPr>
            <a:lvl6pPr indent="-349250" lvl="5" marL="2743200" algn="l">
              <a:lnSpc>
                <a:spcPct val="115000"/>
              </a:lnSpc>
              <a:spcBef>
                <a:spcPts val="0"/>
              </a:spcBef>
              <a:spcAft>
                <a:spcPts val="0"/>
              </a:spcAft>
              <a:buClr>
                <a:schemeClr val="lt1"/>
              </a:buClr>
              <a:buSzPts val="1900"/>
              <a:buChar char="■"/>
              <a:defRPr>
                <a:solidFill>
                  <a:schemeClr val="lt1"/>
                </a:solidFill>
              </a:defRPr>
            </a:lvl6pPr>
            <a:lvl7pPr indent="-349250" lvl="6" marL="3200400" algn="l">
              <a:lnSpc>
                <a:spcPct val="115000"/>
              </a:lnSpc>
              <a:spcBef>
                <a:spcPts val="0"/>
              </a:spcBef>
              <a:spcAft>
                <a:spcPts val="0"/>
              </a:spcAft>
              <a:buClr>
                <a:schemeClr val="lt1"/>
              </a:buClr>
              <a:buSzPts val="1900"/>
              <a:buChar char="●"/>
              <a:defRPr>
                <a:solidFill>
                  <a:schemeClr val="lt1"/>
                </a:solidFill>
              </a:defRPr>
            </a:lvl7pPr>
            <a:lvl8pPr indent="-349250" lvl="7" marL="3657600" algn="l">
              <a:lnSpc>
                <a:spcPct val="115000"/>
              </a:lnSpc>
              <a:spcBef>
                <a:spcPts val="0"/>
              </a:spcBef>
              <a:spcAft>
                <a:spcPts val="0"/>
              </a:spcAft>
              <a:buClr>
                <a:schemeClr val="lt1"/>
              </a:buClr>
              <a:buSzPts val="1900"/>
              <a:buChar char="○"/>
              <a:defRPr>
                <a:solidFill>
                  <a:schemeClr val="lt1"/>
                </a:solidFill>
              </a:defRPr>
            </a:lvl8pPr>
            <a:lvl9pPr indent="-349250" lvl="8" marL="4114800" algn="l">
              <a:lnSpc>
                <a:spcPct val="115000"/>
              </a:lnSpc>
              <a:spcBef>
                <a:spcPts val="0"/>
              </a:spcBef>
              <a:spcAft>
                <a:spcPts val="0"/>
              </a:spcAft>
              <a:buClr>
                <a:schemeClr val="lt1"/>
              </a:buClr>
              <a:buSzPts val="1900"/>
              <a:buChar char="■"/>
              <a:defRPr>
                <a:solidFill>
                  <a:schemeClr val="lt1"/>
                </a:solidFill>
              </a:defRPr>
            </a:lvl9pPr>
          </a:lstStyle>
          <a:p/>
        </p:txBody>
      </p:sp>
      <p:sp>
        <p:nvSpPr>
          <p:cNvPr id="71" name="Google Shape;71;g115ccadda11_0_180"/>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g115ccadda11_0_126"/>
          <p:cNvSpPr txBox="1"/>
          <p:nvPr>
            <p:ph type="title"/>
          </p:nvPr>
        </p:nvSpPr>
        <p:spPr>
          <a:xfrm>
            <a:off x="415600" y="546667"/>
            <a:ext cx="11360700" cy="8103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2pPr>
            <a:lvl3pPr lvl="2"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3pPr>
            <a:lvl4pPr lvl="3"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4pPr>
            <a:lvl5pPr lvl="4"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5pPr>
            <a:lvl6pPr lvl="5"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6pPr>
            <a:lvl7pPr lvl="6"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7pPr>
            <a:lvl8pPr lvl="7"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8pPr>
            <a:lvl9pPr lvl="8" marR="0" rtl="0" algn="l">
              <a:lnSpc>
                <a:spcPct val="100000"/>
              </a:lnSpc>
              <a:spcBef>
                <a:spcPts val="0"/>
              </a:spcBef>
              <a:spcAft>
                <a:spcPts val="0"/>
              </a:spcAft>
              <a:buClr>
                <a:schemeClr val="dk1"/>
              </a:buClr>
              <a:buSzPts val="4000"/>
              <a:buFont typeface="Roboto"/>
              <a:buNone/>
              <a:defRPr b="0" i="0" sz="4000" u="none" cap="none" strike="noStrike">
                <a:solidFill>
                  <a:schemeClr val="dk1"/>
                </a:solidFill>
                <a:latin typeface="Roboto"/>
                <a:ea typeface="Roboto"/>
                <a:cs typeface="Roboto"/>
                <a:sym typeface="Roboto"/>
              </a:defRPr>
            </a:lvl9pPr>
          </a:lstStyle>
          <a:p/>
        </p:txBody>
      </p:sp>
      <p:sp>
        <p:nvSpPr>
          <p:cNvPr id="7" name="Google Shape;7;g115ccadda11_0_126"/>
          <p:cNvSpPr txBox="1"/>
          <p:nvPr>
            <p:ph idx="1" type="body"/>
          </p:nvPr>
        </p:nvSpPr>
        <p:spPr>
          <a:xfrm>
            <a:off x="415600" y="1639833"/>
            <a:ext cx="11360700" cy="44520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9250" lvl="1" marL="9144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2pPr>
            <a:lvl3pPr indent="-349250" lvl="2" marL="13716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3pPr>
            <a:lvl4pPr indent="-349250" lvl="3" marL="18288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4pPr>
            <a:lvl5pPr indent="-349250" lvl="4" marL="22860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5pPr>
            <a:lvl6pPr indent="-349250" lvl="5" marL="27432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6pPr>
            <a:lvl7pPr indent="-349250" lvl="6" marL="32004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7pPr>
            <a:lvl8pPr indent="-349250" lvl="7" marL="36576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8pPr>
            <a:lvl9pPr indent="-349250" lvl="8" marL="4114800" marR="0" rtl="0" algn="l">
              <a:lnSpc>
                <a:spcPct val="115000"/>
              </a:lnSpc>
              <a:spcBef>
                <a:spcPts val="0"/>
              </a:spcBef>
              <a:spcAft>
                <a:spcPts val="0"/>
              </a:spcAft>
              <a:buClr>
                <a:schemeClr val="dk2"/>
              </a:buClr>
              <a:buSzPts val="1900"/>
              <a:buFont typeface="Roboto"/>
              <a:buChar char="■"/>
              <a:defRPr b="0" i="0" sz="1900" u="none" cap="none" strike="noStrike">
                <a:solidFill>
                  <a:schemeClr val="dk2"/>
                </a:solidFill>
                <a:latin typeface="Roboto"/>
                <a:ea typeface="Roboto"/>
                <a:cs typeface="Roboto"/>
                <a:sym typeface="Roboto"/>
              </a:defRPr>
            </a:lvl9pPr>
          </a:lstStyle>
          <a:p/>
        </p:txBody>
      </p:sp>
      <p:sp>
        <p:nvSpPr>
          <p:cNvPr id="8" name="Google Shape;8;g115ccadda11_0_126"/>
          <p:cNvSpPr txBox="1"/>
          <p:nvPr>
            <p:ph idx="12" type="sldNum"/>
          </p:nvPr>
        </p:nvSpPr>
        <p:spPr>
          <a:xfrm>
            <a:off x="11280575" y="6201587"/>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13825" l="20420" r="21690" t="8209"/>
          <a:stretch/>
        </p:blipFill>
        <p:spPr>
          <a:xfrm>
            <a:off x="263150" y="229499"/>
            <a:ext cx="2102776" cy="1592225"/>
          </a:xfrm>
          <a:prstGeom prst="rect">
            <a:avLst/>
          </a:prstGeom>
          <a:noFill/>
          <a:ln>
            <a:noFill/>
          </a:ln>
        </p:spPr>
      </p:pic>
      <p:sp>
        <p:nvSpPr>
          <p:cNvPr id="92" name="Google Shape;92;p1"/>
          <p:cNvSpPr txBox="1"/>
          <p:nvPr/>
        </p:nvSpPr>
        <p:spPr>
          <a:xfrm>
            <a:off x="2845500" y="495550"/>
            <a:ext cx="85845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GB" sz="3700" u="none" cap="none" strike="noStrike">
                <a:solidFill>
                  <a:srgbClr val="000000"/>
                </a:solidFill>
                <a:latin typeface="Roboto"/>
                <a:ea typeface="Roboto"/>
                <a:cs typeface="Roboto"/>
                <a:sym typeface="Roboto"/>
              </a:rPr>
              <a:t>Key Stage 4 Options Process </a:t>
            </a:r>
            <a:endParaRPr b="1" i="0" sz="3700" u="none" cap="none" strike="noStrike">
              <a:solidFill>
                <a:srgbClr val="000000"/>
              </a:solidFill>
              <a:latin typeface="Roboto"/>
              <a:ea typeface="Roboto"/>
              <a:cs typeface="Roboto"/>
              <a:sym typeface="Roboto"/>
            </a:endParaRPr>
          </a:p>
        </p:txBody>
      </p:sp>
      <p:sp>
        <p:nvSpPr>
          <p:cNvPr id="93" name="Google Shape;93;p1"/>
          <p:cNvSpPr txBox="1"/>
          <p:nvPr/>
        </p:nvSpPr>
        <p:spPr>
          <a:xfrm>
            <a:off x="1334025" y="2155825"/>
            <a:ext cx="4781400" cy="2909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t/>
            </a:r>
            <a:endParaRPr b="0" i="0" sz="4100" u="none" cap="none" strike="noStrike">
              <a:solidFill>
                <a:srgbClr val="26262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300"/>
              <a:buFont typeface="Arial"/>
              <a:buNone/>
            </a:pPr>
            <a:r>
              <a:rPr b="0" i="0" lang="en-GB" sz="9600" u="none" cap="none" strike="noStrike">
                <a:solidFill>
                  <a:srgbClr val="262626"/>
                </a:solidFill>
                <a:latin typeface="Roboto"/>
                <a:ea typeface="Roboto"/>
                <a:cs typeface="Roboto"/>
                <a:sym typeface="Roboto"/>
              </a:rPr>
              <a:t>Spanish</a:t>
            </a:r>
            <a:endParaRPr b="0" i="0" sz="9600" u="none" cap="none" strike="noStrike">
              <a:solidFill>
                <a:srgbClr val="26262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262626"/>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300"/>
              <a:buFont typeface="Arial"/>
              <a:buNone/>
            </a:pPr>
            <a:r>
              <a:t/>
            </a:r>
            <a:endParaRPr b="0" i="0" sz="3300" u="none" cap="none" strike="noStrike">
              <a:solidFill>
                <a:srgbClr val="262626"/>
              </a:solidFill>
              <a:latin typeface="Roboto"/>
              <a:ea typeface="Roboto"/>
              <a:cs typeface="Roboto"/>
              <a:sym typeface="Roboto"/>
            </a:endParaRPr>
          </a:p>
        </p:txBody>
      </p:sp>
      <p:pic>
        <p:nvPicPr>
          <p:cNvPr id="94" name="Google Shape;94;p1"/>
          <p:cNvPicPr preferRelativeResize="0"/>
          <p:nvPr/>
        </p:nvPicPr>
        <p:blipFill>
          <a:blip r:embed="rId4">
            <a:alphaModFix/>
          </a:blip>
          <a:stretch>
            <a:fillRect/>
          </a:stretch>
        </p:blipFill>
        <p:spPr>
          <a:xfrm>
            <a:off x="6192200" y="1821725"/>
            <a:ext cx="5237801" cy="3928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1c74ce06bca_0_2"/>
          <p:cNvPicPr preferRelativeResize="0"/>
          <p:nvPr/>
        </p:nvPicPr>
        <p:blipFill rotWithShape="1">
          <a:blip r:embed="rId3">
            <a:alphaModFix/>
          </a:blip>
          <a:srcRect b="13823" l="20417" r="21691" t="8209"/>
          <a:stretch/>
        </p:blipFill>
        <p:spPr>
          <a:xfrm>
            <a:off x="326925" y="265975"/>
            <a:ext cx="1751417" cy="1326175"/>
          </a:xfrm>
          <a:prstGeom prst="rect">
            <a:avLst/>
          </a:prstGeom>
          <a:noFill/>
          <a:ln>
            <a:noFill/>
          </a:ln>
        </p:spPr>
      </p:pic>
      <p:sp>
        <p:nvSpPr>
          <p:cNvPr id="100" name="Google Shape;100;g1c74ce06bca_0_2"/>
          <p:cNvSpPr txBox="1"/>
          <p:nvPr/>
        </p:nvSpPr>
        <p:spPr>
          <a:xfrm>
            <a:off x="2488425" y="442825"/>
            <a:ext cx="8584500" cy="1323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700"/>
              <a:buFont typeface="Arial"/>
              <a:buNone/>
            </a:pPr>
            <a:r>
              <a:rPr b="1" lang="en-GB" sz="3700">
                <a:latin typeface="Roboto"/>
                <a:ea typeface="Roboto"/>
                <a:cs typeface="Roboto"/>
                <a:sym typeface="Roboto"/>
              </a:rPr>
              <a:t>Spanish GCSE </a:t>
            </a:r>
            <a:endParaRPr b="1" sz="3700">
              <a:latin typeface="Roboto"/>
              <a:ea typeface="Roboto"/>
              <a:cs typeface="Roboto"/>
              <a:sym typeface="Roboto"/>
            </a:endParaRPr>
          </a:p>
          <a:p>
            <a:pPr indent="0" lvl="0" marL="0" marR="0" rtl="0" algn="ctr">
              <a:lnSpc>
                <a:spcPct val="100000"/>
              </a:lnSpc>
              <a:spcBef>
                <a:spcPts val="0"/>
              </a:spcBef>
              <a:spcAft>
                <a:spcPts val="0"/>
              </a:spcAft>
              <a:buClr>
                <a:srgbClr val="000000"/>
              </a:buClr>
              <a:buSzPts val="3700"/>
              <a:buFont typeface="Arial"/>
              <a:buNone/>
            </a:pPr>
            <a:r>
              <a:rPr b="1" lang="en-GB" sz="3700">
                <a:latin typeface="Roboto"/>
                <a:ea typeface="Roboto"/>
                <a:cs typeface="Roboto"/>
                <a:sym typeface="Roboto"/>
              </a:rPr>
              <a:t>at Thomas Alleyne Academy</a:t>
            </a:r>
            <a:endParaRPr b="1" i="0" sz="3700" u="none" cap="none" strike="noStrike">
              <a:solidFill>
                <a:srgbClr val="000000"/>
              </a:solidFill>
              <a:latin typeface="Roboto"/>
              <a:ea typeface="Roboto"/>
              <a:cs typeface="Roboto"/>
              <a:sym typeface="Roboto"/>
            </a:endParaRPr>
          </a:p>
        </p:txBody>
      </p:sp>
      <p:sp>
        <p:nvSpPr>
          <p:cNvPr id="101" name="Google Shape;101;g1c74ce06bca_0_2"/>
          <p:cNvSpPr txBox="1"/>
          <p:nvPr/>
        </p:nvSpPr>
        <p:spPr>
          <a:xfrm>
            <a:off x="1364625" y="2341025"/>
            <a:ext cx="9708300" cy="3110100"/>
          </a:xfrm>
          <a:prstGeom prst="rect">
            <a:avLst/>
          </a:prstGeom>
          <a:solidFill>
            <a:srgbClr val="76A5AF"/>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2100"/>
          </a:p>
          <a:p>
            <a:pPr indent="0" lvl="0" marL="0" rtl="0" algn="ctr">
              <a:lnSpc>
                <a:spcPct val="115000"/>
              </a:lnSpc>
              <a:spcBef>
                <a:spcPts val="0"/>
              </a:spcBef>
              <a:spcAft>
                <a:spcPts val="0"/>
              </a:spcAft>
              <a:buNone/>
            </a:pPr>
            <a:r>
              <a:rPr lang="en-GB" sz="2100"/>
              <a:t>Students follow the AQA GCSE. </a:t>
            </a:r>
            <a:endParaRPr sz="2100"/>
          </a:p>
          <a:p>
            <a:pPr indent="0" lvl="0" marL="0" rtl="0" algn="ctr">
              <a:lnSpc>
                <a:spcPct val="115000"/>
              </a:lnSpc>
              <a:spcBef>
                <a:spcPts val="0"/>
              </a:spcBef>
              <a:spcAft>
                <a:spcPts val="0"/>
              </a:spcAft>
              <a:buNone/>
            </a:pPr>
            <a:r>
              <a:rPr lang="en-GB" sz="2100"/>
              <a:t>Languages open up a world of opportunities, such as work and travel. Learning a language is a skill for life and will enable new experiences and friendships. We want our students’ eyes to be opened to other cultures and for them to learn how to communicate about subjects that interest them. We are passionate about growing a love of languages. Our aim is to foster communication, broaden perspectives, introduce new cultures and develop students into global citizens.</a:t>
            </a:r>
            <a:endParaRPr sz="4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g3aedd4d7097_1_8"/>
          <p:cNvPicPr preferRelativeResize="0"/>
          <p:nvPr/>
        </p:nvPicPr>
        <p:blipFill rotWithShape="1">
          <a:blip r:embed="rId3">
            <a:alphaModFix/>
          </a:blip>
          <a:srcRect b="13823" l="20417" r="21691" t="8209"/>
          <a:stretch/>
        </p:blipFill>
        <p:spPr>
          <a:xfrm>
            <a:off x="326925" y="265975"/>
            <a:ext cx="1751417" cy="1326175"/>
          </a:xfrm>
          <a:prstGeom prst="rect">
            <a:avLst/>
          </a:prstGeom>
          <a:noFill/>
          <a:ln>
            <a:noFill/>
          </a:ln>
        </p:spPr>
      </p:pic>
      <p:sp>
        <p:nvSpPr>
          <p:cNvPr id="107" name="Google Shape;107;g3aedd4d7097_1_8"/>
          <p:cNvSpPr txBox="1"/>
          <p:nvPr/>
        </p:nvSpPr>
        <p:spPr>
          <a:xfrm>
            <a:off x="2488425" y="355275"/>
            <a:ext cx="85845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lang="en-GB" sz="3700">
                <a:latin typeface="Roboto"/>
                <a:ea typeface="Roboto"/>
                <a:cs typeface="Roboto"/>
                <a:sym typeface="Roboto"/>
              </a:rPr>
              <a:t>The course is divided into 3 big topics (called themes)</a:t>
            </a:r>
            <a:endParaRPr b="1" i="0" sz="3700" u="none" cap="none" strike="noStrike">
              <a:solidFill>
                <a:srgbClr val="000000"/>
              </a:solidFill>
              <a:latin typeface="Roboto"/>
              <a:ea typeface="Roboto"/>
              <a:cs typeface="Roboto"/>
              <a:sym typeface="Roboto"/>
            </a:endParaRPr>
          </a:p>
        </p:txBody>
      </p:sp>
      <p:sp>
        <p:nvSpPr>
          <p:cNvPr id="108" name="Google Shape;108;g3aedd4d7097_1_8"/>
          <p:cNvSpPr txBox="1"/>
          <p:nvPr/>
        </p:nvSpPr>
        <p:spPr>
          <a:xfrm>
            <a:off x="1364625" y="1893550"/>
            <a:ext cx="9708300" cy="3524700"/>
          </a:xfrm>
          <a:prstGeom prst="rect">
            <a:avLst/>
          </a:prstGeom>
          <a:solidFill>
            <a:srgbClr val="76A5AF"/>
          </a:solidFill>
          <a:ln>
            <a:noFill/>
          </a:ln>
        </p:spPr>
        <p:txBody>
          <a:bodyPr anchorCtr="0" anchor="t" bIns="91425" lIns="91425" spcFirstLastPara="1" rIns="91425" wrap="square" tIns="91425">
            <a:spAutoFit/>
          </a:bodyPr>
          <a:lstStyle/>
          <a:p>
            <a:pPr indent="-12700" lvl="0" marL="12700" marR="0" rtl="0" algn="l">
              <a:lnSpc>
                <a:spcPct val="150000"/>
              </a:lnSpc>
              <a:spcBef>
                <a:spcPts val="0"/>
              </a:spcBef>
              <a:spcAft>
                <a:spcPts val="0"/>
              </a:spcAft>
              <a:buClr>
                <a:srgbClr val="000000"/>
              </a:buClr>
              <a:buSzPts val="3100"/>
              <a:buFont typeface="Arial"/>
              <a:buNone/>
            </a:pPr>
            <a:r>
              <a:rPr lang="en-GB" sz="3100"/>
              <a:t>Assessment is set in the context of these three themes.</a:t>
            </a:r>
            <a:endParaRPr sz="3100"/>
          </a:p>
          <a:p>
            <a:pPr indent="-425450" lvl="0" marL="457200" marR="0" rtl="0" algn="l">
              <a:lnSpc>
                <a:spcPct val="150000"/>
              </a:lnSpc>
              <a:spcBef>
                <a:spcPts val="0"/>
              </a:spcBef>
              <a:spcAft>
                <a:spcPts val="0"/>
              </a:spcAft>
              <a:buSzPts val="3100"/>
              <a:buChar char="●"/>
            </a:pPr>
            <a:r>
              <a:rPr lang="en-GB" sz="3100"/>
              <a:t>Theme 1: People and lifestyle</a:t>
            </a:r>
            <a:endParaRPr sz="3100"/>
          </a:p>
          <a:p>
            <a:pPr indent="-425450" lvl="0" marL="457200" marR="0" rtl="0" algn="l">
              <a:lnSpc>
                <a:spcPct val="150000"/>
              </a:lnSpc>
              <a:spcBef>
                <a:spcPts val="0"/>
              </a:spcBef>
              <a:spcAft>
                <a:spcPts val="0"/>
              </a:spcAft>
              <a:buSzPts val="3100"/>
              <a:buChar char="●"/>
            </a:pPr>
            <a:r>
              <a:rPr lang="en-GB" sz="3100"/>
              <a:t>Theme 2: Popular culture</a:t>
            </a:r>
            <a:endParaRPr sz="3100"/>
          </a:p>
          <a:p>
            <a:pPr indent="-425450" lvl="0" marL="457200" marR="0" rtl="0" algn="l">
              <a:lnSpc>
                <a:spcPct val="150000"/>
              </a:lnSpc>
              <a:spcBef>
                <a:spcPts val="0"/>
              </a:spcBef>
              <a:spcAft>
                <a:spcPts val="0"/>
              </a:spcAft>
              <a:buSzPts val="3100"/>
              <a:buChar char="●"/>
            </a:pPr>
            <a:r>
              <a:rPr lang="en-GB" sz="3100"/>
              <a:t>Theme 3: Communication and the world around us</a:t>
            </a:r>
            <a:endParaRPr sz="3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3248af85434_0_77"/>
          <p:cNvPicPr preferRelativeResize="0"/>
          <p:nvPr/>
        </p:nvPicPr>
        <p:blipFill rotWithShape="1">
          <a:blip r:embed="rId3">
            <a:alphaModFix/>
          </a:blip>
          <a:srcRect b="13823" l="20417" r="21691" t="8209"/>
          <a:stretch/>
        </p:blipFill>
        <p:spPr>
          <a:xfrm>
            <a:off x="326925" y="265975"/>
            <a:ext cx="1751417" cy="1326175"/>
          </a:xfrm>
          <a:prstGeom prst="rect">
            <a:avLst/>
          </a:prstGeom>
          <a:noFill/>
          <a:ln>
            <a:noFill/>
          </a:ln>
        </p:spPr>
      </p:pic>
      <p:sp>
        <p:nvSpPr>
          <p:cNvPr id="114" name="Google Shape;114;g3248af85434_0_77"/>
          <p:cNvSpPr txBox="1"/>
          <p:nvPr/>
        </p:nvSpPr>
        <p:spPr>
          <a:xfrm>
            <a:off x="2488425" y="355275"/>
            <a:ext cx="85845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lang="en-GB" sz="3700">
                <a:latin typeface="Roboto"/>
                <a:ea typeface="Roboto"/>
                <a:cs typeface="Roboto"/>
                <a:sym typeface="Roboto"/>
              </a:rPr>
              <a:t>Teaching is divided into 8 smaller topics which cover the themes </a:t>
            </a:r>
            <a:endParaRPr b="1" i="0" sz="3700" u="none" cap="none" strike="noStrike">
              <a:solidFill>
                <a:srgbClr val="000000"/>
              </a:solidFill>
              <a:latin typeface="Roboto"/>
              <a:ea typeface="Roboto"/>
              <a:cs typeface="Roboto"/>
              <a:sym typeface="Roboto"/>
            </a:endParaRPr>
          </a:p>
        </p:txBody>
      </p:sp>
      <p:graphicFrame>
        <p:nvGraphicFramePr>
          <p:cNvPr id="115" name="Google Shape;115;g3248af85434_0_77"/>
          <p:cNvGraphicFramePr/>
          <p:nvPr/>
        </p:nvGraphicFramePr>
        <p:xfrm>
          <a:off x="765250" y="2185500"/>
          <a:ext cx="3000000" cy="3000000"/>
        </p:xfrm>
        <a:graphic>
          <a:graphicData uri="http://schemas.openxmlformats.org/drawingml/2006/table">
            <a:tbl>
              <a:tblPr>
                <a:noFill/>
                <a:tableStyleId>{8EB2A5BD-87A4-4878-97B8-031B66F1C11F}</a:tableStyleId>
              </a:tblPr>
              <a:tblGrid>
                <a:gridCol w="2718875"/>
                <a:gridCol w="2718875"/>
                <a:gridCol w="2718875"/>
                <a:gridCol w="2718875"/>
              </a:tblGrid>
              <a:tr h="12700">
                <a:tc>
                  <a:txBody>
                    <a:bodyPr/>
                    <a:lstStyle/>
                    <a:p>
                      <a:pPr indent="0" lvl="0" marL="0" rtl="0" algn="l">
                        <a:spcBef>
                          <a:spcPts val="0"/>
                        </a:spcBef>
                        <a:spcAft>
                          <a:spcPts val="0"/>
                        </a:spcAft>
                        <a:buNone/>
                      </a:pPr>
                      <a:r>
                        <a:t/>
                      </a:r>
                      <a:endParaRPr b="1" sz="1500"/>
                    </a:p>
                  </a:txBody>
                  <a:tcPr marT="63500" marB="63500" marR="63500" marL="63500">
                    <a:solidFill>
                      <a:srgbClr val="D9D9D9"/>
                    </a:solidFill>
                  </a:tcPr>
                </a:tc>
                <a:tc>
                  <a:txBody>
                    <a:bodyPr/>
                    <a:lstStyle/>
                    <a:p>
                      <a:pPr indent="0" lvl="0" marL="0" rtl="0" algn="l">
                        <a:spcBef>
                          <a:spcPts val="0"/>
                        </a:spcBef>
                        <a:spcAft>
                          <a:spcPts val="0"/>
                        </a:spcAft>
                        <a:buNone/>
                      </a:pPr>
                      <a:r>
                        <a:rPr b="1" lang="en-GB" sz="1500"/>
                        <a:t>Term 1</a:t>
                      </a:r>
                      <a:endParaRPr b="1" sz="1500"/>
                    </a:p>
                  </a:txBody>
                  <a:tcPr marT="63500" marB="63500" marR="63500" marL="63500"/>
                </a:tc>
                <a:tc>
                  <a:txBody>
                    <a:bodyPr/>
                    <a:lstStyle/>
                    <a:p>
                      <a:pPr indent="0" lvl="0" marL="0" rtl="0" algn="l">
                        <a:spcBef>
                          <a:spcPts val="0"/>
                        </a:spcBef>
                        <a:spcAft>
                          <a:spcPts val="0"/>
                        </a:spcAft>
                        <a:buNone/>
                      </a:pPr>
                      <a:r>
                        <a:rPr b="1" lang="en-GB" sz="1500"/>
                        <a:t>Term 2</a:t>
                      </a:r>
                      <a:endParaRPr b="1" sz="1500"/>
                    </a:p>
                  </a:txBody>
                  <a:tcPr marT="63500" marB="63500" marR="63500" marL="63500"/>
                </a:tc>
                <a:tc>
                  <a:txBody>
                    <a:bodyPr/>
                    <a:lstStyle/>
                    <a:p>
                      <a:pPr indent="0" lvl="0" marL="0" rtl="0" algn="l">
                        <a:spcBef>
                          <a:spcPts val="0"/>
                        </a:spcBef>
                        <a:spcAft>
                          <a:spcPts val="0"/>
                        </a:spcAft>
                        <a:buNone/>
                      </a:pPr>
                      <a:r>
                        <a:rPr b="1" lang="en-GB" sz="1500"/>
                        <a:t>Term 3</a:t>
                      </a:r>
                      <a:endParaRPr b="1" sz="1500"/>
                    </a:p>
                  </a:txBody>
                  <a:tcPr marT="63500" marB="63500" marR="63500" marL="63500"/>
                </a:tc>
              </a:tr>
              <a:tr h="12700">
                <a:tc>
                  <a:txBody>
                    <a:bodyPr/>
                    <a:lstStyle/>
                    <a:p>
                      <a:pPr indent="0" lvl="0" marL="0" rtl="0" algn="l">
                        <a:spcBef>
                          <a:spcPts val="0"/>
                        </a:spcBef>
                        <a:spcAft>
                          <a:spcPts val="0"/>
                        </a:spcAft>
                        <a:buNone/>
                      </a:pPr>
                      <a:r>
                        <a:rPr b="1" lang="en-GB" sz="1500"/>
                        <a:t>Year 10</a:t>
                      </a:r>
                      <a:endParaRPr b="1" sz="1500"/>
                    </a:p>
                  </a:txBody>
                  <a:tcPr marT="63500" marB="63500" marR="63500" marL="63500"/>
                </a:tc>
                <a:tc>
                  <a:txBody>
                    <a:bodyPr/>
                    <a:lstStyle/>
                    <a:p>
                      <a:pPr indent="0" lvl="0" marL="0" rtl="0" algn="l">
                        <a:spcBef>
                          <a:spcPts val="0"/>
                        </a:spcBef>
                        <a:spcAft>
                          <a:spcPts val="0"/>
                        </a:spcAft>
                        <a:buNone/>
                      </a:pPr>
                      <a:r>
                        <a:rPr b="1" lang="en-GB" sz="1500"/>
                        <a:t>Módulo 1: ¡Diviértete! -Have fun!</a:t>
                      </a:r>
                      <a:endParaRPr b="1" sz="1500"/>
                    </a:p>
                    <a:p>
                      <a:pPr indent="0" lvl="0" marL="0" rtl="0" algn="l">
                        <a:spcBef>
                          <a:spcPts val="0"/>
                        </a:spcBef>
                        <a:spcAft>
                          <a:spcPts val="0"/>
                        </a:spcAft>
                        <a:buNone/>
                      </a:pPr>
                      <a:r>
                        <a:rPr lang="en-GB" sz="1500"/>
                        <a:t>(Themes 2 and 3)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en-GB" sz="1500"/>
                        <a:t>Módulo 2: Viajes - Trips</a:t>
                      </a:r>
                      <a:endParaRPr b="1" sz="1500"/>
                    </a:p>
                    <a:p>
                      <a:pPr indent="0" lvl="0" marL="0" rtl="0" algn="l">
                        <a:spcBef>
                          <a:spcPts val="0"/>
                        </a:spcBef>
                        <a:spcAft>
                          <a:spcPts val="0"/>
                        </a:spcAft>
                        <a:buNone/>
                      </a:pPr>
                      <a:r>
                        <a:rPr lang="en-GB" sz="1500"/>
                        <a:t>(Themes 2 and 3) </a:t>
                      </a:r>
                      <a:endParaRPr sz="1500"/>
                    </a:p>
                  </a:txBody>
                  <a:tcPr marT="63500" marB="63500" marR="63500" marL="63500"/>
                </a:tc>
                <a:tc>
                  <a:txBody>
                    <a:bodyPr/>
                    <a:lstStyle/>
                    <a:p>
                      <a:pPr indent="0" lvl="0" marL="0" rtl="0" algn="l">
                        <a:spcBef>
                          <a:spcPts val="0"/>
                        </a:spcBef>
                        <a:spcAft>
                          <a:spcPts val="0"/>
                        </a:spcAft>
                        <a:buNone/>
                      </a:pPr>
                      <a:r>
                        <a:rPr b="1" lang="en-GB" sz="1500"/>
                        <a:t>Módulo 3: Mi gente, mi mundo - My people, my world</a:t>
                      </a:r>
                      <a:endParaRPr b="1" sz="1500"/>
                    </a:p>
                    <a:p>
                      <a:pPr indent="0" lvl="0" marL="0" rtl="0" algn="l">
                        <a:spcBef>
                          <a:spcPts val="0"/>
                        </a:spcBef>
                        <a:spcAft>
                          <a:spcPts val="0"/>
                        </a:spcAft>
                        <a:buNone/>
                      </a:pPr>
                      <a:r>
                        <a:rPr lang="en-GB" sz="1500"/>
                        <a:t>(Themes 1,2, and 3)</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GB" sz="1500"/>
                        <a:t>Módulo 4: Mi estilo de vida - My lifestyle (Theme 1) </a:t>
                      </a:r>
                      <a:endParaRPr sz="1500"/>
                    </a:p>
                  </a:txBody>
                  <a:tcPr marT="63500" marB="63500" marR="63500" marL="63500"/>
                </a:tc>
                <a:tc>
                  <a:txBody>
                    <a:bodyPr/>
                    <a:lstStyle/>
                    <a:p>
                      <a:pPr indent="0" lvl="0" marL="0" rtl="0" algn="l">
                        <a:spcBef>
                          <a:spcPts val="0"/>
                        </a:spcBef>
                        <a:spcAft>
                          <a:spcPts val="0"/>
                        </a:spcAft>
                        <a:buNone/>
                      </a:pPr>
                      <a:r>
                        <a:rPr b="1" lang="en-GB" sz="1500"/>
                        <a:t>Módulo 5: ¡A clase! - To class!</a:t>
                      </a:r>
                      <a:endParaRPr b="1" sz="1500"/>
                    </a:p>
                    <a:p>
                      <a:pPr indent="0" lvl="0" marL="0" rtl="0" algn="l">
                        <a:spcBef>
                          <a:spcPts val="0"/>
                        </a:spcBef>
                        <a:spcAft>
                          <a:spcPts val="0"/>
                        </a:spcAft>
                        <a:buNone/>
                      </a:pPr>
                      <a:r>
                        <a:rPr lang="en-GB" sz="1500"/>
                        <a:t>(Theme 1) </a:t>
                      </a:r>
                      <a:endParaRPr sz="1500"/>
                    </a:p>
                  </a:txBody>
                  <a:tcPr marT="63500" marB="63500" marR="63500" marL="63500"/>
                </a:tc>
              </a:tr>
              <a:tr h="12700">
                <a:tc>
                  <a:txBody>
                    <a:bodyPr/>
                    <a:lstStyle/>
                    <a:p>
                      <a:pPr indent="0" lvl="0" marL="0" rtl="0" algn="l">
                        <a:spcBef>
                          <a:spcPts val="0"/>
                        </a:spcBef>
                        <a:spcAft>
                          <a:spcPts val="0"/>
                        </a:spcAft>
                        <a:buNone/>
                      </a:pPr>
                      <a:r>
                        <a:rPr b="1" lang="en-GB" sz="1500"/>
                        <a:t>Year 11</a:t>
                      </a:r>
                      <a:endParaRPr b="1" sz="1500"/>
                    </a:p>
                  </a:txBody>
                  <a:tcPr marT="63500" marB="63500" marR="63500" marL="63500"/>
                </a:tc>
                <a:tc>
                  <a:txBody>
                    <a:bodyPr/>
                    <a:lstStyle/>
                    <a:p>
                      <a:pPr indent="0" lvl="0" marL="0" rtl="0" algn="l">
                        <a:spcBef>
                          <a:spcPts val="0"/>
                        </a:spcBef>
                        <a:spcAft>
                          <a:spcPts val="0"/>
                        </a:spcAft>
                        <a:buNone/>
                      </a:pPr>
                      <a:r>
                        <a:rPr b="1" lang="en-GB" sz="1500"/>
                        <a:t>Módulo 6: Mi barrio y yo -My neighborhood and me.</a:t>
                      </a:r>
                      <a:r>
                        <a:rPr lang="en-GB" sz="1500"/>
                        <a:t> </a:t>
                      </a:r>
                      <a:endParaRPr sz="1500"/>
                    </a:p>
                    <a:p>
                      <a:pPr indent="0" lvl="0" marL="0" rtl="0" algn="l">
                        <a:spcBef>
                          <a:spcPts val="0"/>
                        </a:spcBef>
                        <a:spcAft>
                          <a:spcPts val="0"/>
                        </a:spcAft>
                        <a:buNone/>
                      </a:pPr>
                      <a:r>
                        <a:rPr lang="en-GB" sz="1500"/>
                        <a:t>(Theme 3)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en-GB" sz="1500"/>
                        <a:t>Módulo 7: Un mundo mejor para todos - A better world for everyone </a:t>
                      </a:r>
                      <a:endParaRPr b="1" sz="1500"/>
                    </a:p>
                    <a:p>
                      <a:pPr indent="0" lvl="0" marL="0" rtl="0" algn="l">
                        <a:spcBef>
                          <a:spcPts val="0"/>
                        </a:spcBef>
                        <a:spcAft>
                          <a:spcPts val="0"/>
                        </a:spcAft>
                        <a:buNone/>
                      </a:pPr>
                      <a:r>
                        <a:rPr lang="en-GB" sz="1500"/>
                        <a:t>(Theme 3) </a:t>
                      </a:r>
                      <a:endParaRPr sz="1500"/>
                    </a:p>
                    <a:p>
                      <a:pPr indent="0" lvl="0" marL="0" rtl="0" algn="l">
                        <a:spcBef>
                          <a:spcPts val="0"/>
                        </a:spcBef>
                        <a:spcAft>
                          <a:spcPts val="0"/>
                        </a:spcAft>
                        <a:buNone/>
                      </a:pPr>
                      <a:r>
                        <a:t/>
                      </a:r>
                      <a:endParaRPr sz="1500"/>
                    </a:p>
                  </a:txBody>
                  <a:tcPr marT="63500" marB="63500" marR="63500" marL="63500"/>
                </a:tc>
                <a:tc>
                  <a:txBody>
                    <a:bodyPr/>
                    <a:lstStyle/>
                    <a:p>
                      <a:pPr indent="0" lvl="0" marL="0" rtl="0" algn="l">
                        <a:spcBef>
                          <a:spcPts val="0"/>
                        </a:spcBef>
                        <a:spcAft>
                          <a:spcPts val="0"/>
                        </a:spcAft>
                        <a:buNone/>
                      </a:pPr>
                      <a:r>
                        <a:rPr b="1" lang="en-GB" sz="1500"/>
                        <a:t>Módulo 8: El futuro te espera The future awaits you.</a:t>
                      </a:r>
                      <a:endParaRPr b="1" sz="1500"/>
                    </a:p>
                    <a:p>
                      <a:pPr indent="0" lvl="0" marL="0" rtl="0" algn="l">
                        <a:spcBef>
                          <a:spcPts val="0"/>
                        </a:spcBef>
                        <a:spcAft>
                          <a:spcPts val="0"/>
                        </a:spcAft>
                        <a:buNone/>
                      </a:pPr>
                      <a:r>
                        <a:rPr lang="en-GB" sz="1500"/>
                        <a:t>(Theme 1)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txBody>
                  <a:tcPr marT="63500" marB="63500" marR="63500" marL="63500"/>
                </a:tc>
                <a:tc>
                  <a:txBody>
                    <a:bodyPr/>
                    <a:lstStyle/>
                    <a:p>
                      <a:pPr indent="0" lvl="0" marL="0" rtl="0" algn="l">
                        <a:spcBef>
                          <a:spcPts val="0"/>
                        </a:spcBef>
                        <a:spcAft>
                          <a:spcPts val="0"/>
                        </a:spcAft>
                        <a:buNone/>
                      </a:pPr>
                      <a:r>
                        <a:t/>
                      </a:r>
                      <a:endParaRPr sz="1500"/>
                    </a:p>
                  </a:txBody>
                  <a:tcPr marT="63500" marB="63500" marR="63500" marL="63500">
                    <a:solidFill>
                      <a:srgbClr val="D9D9D9"/>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g1c74ce06bca_0_8"/>
          <p:cNvPicPr preferRelativeResize="0"/>
          <p:nvPr/>
        </p:nvPicPr>
        <p:blipFill rotWithShape="1">
          <a:blip r:embed="rId3">
            <a:alphaModFix/>
          </a:blip>
          <a:srcRect b="13823" l="20417" r="21691" t="8209"/>
          <a:stretch/>
        </p:blipFill>
        <p:spPr>
          <a:xfrm>
            <a:off x="263150" y="229499"/>
            <a:ext cx="2102776" cy="1592225"/>
          </a:xfrm>
          <a:prstGeom prst="rect">
            <a:avLst/>
          </a:prstGeom>
          <a:noFill/>
          <a:ln>
            <a:noFill/>
          </a:ln>
        </p:spPr>
      </p:pic>
      <p:sp>
        <p:nvSpPr>
          <p:cNvPr id="121" name="Google Shape;121;g1c74ce06bca_0_8"/>
          <p:cNvSpPr txBox="1"/>
          <p:nvPr/>
        </p:nvSpPr>
        <p:spPr>
          <a:xfrm>
            <a:off x="2787125" y="648513"/>
            <a:ext cx="85845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GB" sz="3700" u="none" cap="none" strike="noStrike">
                <a:solidFill>
                  <a:srgbClr val="000000"/>
                </a:solidFill>
                <a:latin typeface="Roboto"/>
                <a:ea typeface="Roboto"/>
                <a:cs typeface="Roboto"/>
                <a:sym typeface="Roboto"/>
              </a:rPr>
              <a:t>How is the course assessed?</a:t>
            </a:r>
            <a:endParaRPr b="1" i="0" sz="3700" u="none" cap="none" strike="noStrike">
              <a:solidFill>
                <a:srgbClr val="000000"/>
              </a:solidFill>
              <a:latin typeface="Roboto"/>
              <a:ea typeface="Roboto"/>
              <a:cs typeface="Roboto"/>
              <a:sym typeface="Roboto"/>
            </a:endParaRPr>
          </a:p>
        </p:txBody>
      </p:sp>
      <p:sp>
        <p:nvSpPr>
          <p:cNvPr id="122" name="Google Shape;122;g1c74ce06bca_0_8"/>
          <p:cNvSpPr txBox="1"/>
          <p:nvPr/>
        </p:nvSpPr>
        <p:spPr>
          <a:xfrm>
            <a:off x="642900" y="2294650"/>
            <a:ext cx="10787100" cy="3879000"/>
          </a:xfrm>
          <a:prstGeom prst="rect">
            <a:avLst/>
          </a:prstGeom>
          <a:solidFill>
            <a:srgbClr val="76A5A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i="0" lang="en-GB" sz="2400" u="none" cap="none" strike="noStrike">
                <a:solidFill>
                  <a:srgbClr val="000000"/>
                </a:solidFill>
              </a:rPr>
              <a:t>There are 4 exams, each worth 25%</a:t>
            </a:r>
            <a:r>
              <a:rPr lang="en-GB" sz="2400"/>
              <a:t> of the GCSE grade. </a:t>
            </a:r>
            <a:endParaRPr i="0" sz="2400" u="none" cap="none" strike="noStrike">
              <a:solidFill>
                <a:srgbClr val="000000"/>
              </a:solidFill>
            </a:endParaRPr>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b="1" lang="en-GB" sz="2400" u="sng"/>
              <a:t>Listening </a:t>
            </a:r>
            <a:r>
              <a:rPr lang="en-GB" sz="2400"/>
              <a:t>- Understanding and responding to spoken Spanish. Dictation of short, spoken extracts.</a:t>
            </a:r>
            <a:endParaRPr sz="2400"/>
          </a:p>
          <a:p>
            <a:pPr indent="-381000" lvl="0" marL="457200" rtl="0" algn="l">
              <a:spcBef>
                <a:spcPts val="0"/>
              </a:spcBef>
              <a:spcAft>
                <a:spcPts val="0"/>
              </a:spcAft>
              <a:buSzPts val="2400"/>
              <a:buChar char="●"/>
            </a:pPr>
            <a:r>
              <a:rPr b="1" lang="en-GB" sz="2400" u="sng"/>
              <a:t>Speaking </a:t>
            </a:r>
            <a:r>
              <a:rPr lang="en-GB" sz="2400"/>
              <a:t>- Undertake a Role-play. Carry out a Reading aloud task. Talk about a photograph. </a:t>
            </a:r>
            <a:endParaRPr sz="2400"/>
          </a:p>
          <a:p>
            <a:pPr indent="-381000" lvl="0" marL="457200" rtl="0" algn="l">
              <a:spcBef>
                <a:spcPts val="0"/>
              </a:spcBef>
              <a:spcAft>
                <a:spcPts val="0"/>
              </a:spcAft>
              <a:buSzPts val="2400"/>
              <a:buChar char="●"/>
            </a:pPr>
            <a:r>
              <a:rPr b="1" lang="en-GB" sz="2400" u="sng"/>
              <a:t>Reading </a:t>
            </a:r>
            <a:r>
              <a:rPr lang="en-GB" sz="2400"/>
              <a:t>- Understanding and responding to written texts. Translating from Spanish into English.</a:t>
            </a:r>
            <a:endParaRPr sz="2400"/>
          </a:p>
          <a:p>
            <a:pPr indent="-381000" lvl="0" marL="457200" rtl="0" algn="l">
              <a:spcBef>
                <a:spcPts val="0"/>
              </a:spcBef>
              <a:spcAft>
                <a:spcPts val="0"/>
              </a:spcAft>
              <a:buSzPts val="2400"/>
              <a:buChar char="●"/>
            </a:pPr>
            <a:r>
              <a:rPr b="1" lang="en-GB" sz="2400" u="sng"/>
              <a:t>Writing </a:t>
            </a:r>
            <a:r>
              <a:rPr lang="en-GB" sz="2400"/>
              <a:t>- Writing texts in Spanish. Translating from English into Spanish.</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g1c74ce06bca_0_14"/>
          <p:cNvPicPr preferRelativeResize="0"/>
          <p:nvPr/>
        </p:nvPicPr>
        <p:blipFill rotWithShape="1">
          <a:blip r:embed="rId3">
            <a:alphaModFix/>
          </a:blip>
          <a:srcRect b="13823" l="20417" r="21691" t="8209"/>
          <a:stretch/>
        </p:blipFill>
        <p:spPr>
          <a:xfrm>
            <a:off x="263150" y="229499"/>
            <a:ext cx="2102776" cy="1592225"/>
          </a:xfrm>
          <a:prstGeom prst="rect">
            <a:avLst/>
          </a:prstGeom>
          <a:noFill/>
          <a:ln>
            <a:noFill/>
          </a:ln>
        </p:spPr>
      </p:pic>
      <p:sp>
        <p:nvSpPr>
          <p:cNvPr id="128" name="Google Shape;128;g1c74ce06bca_0_14"/>
          <p:cNvSpPr txBox="1"/>
          <p:nvPr/>
        </p:nvSpPr>
        <p:spPr>
          <a:xfrm>
            <a:off x="2845500" y="495550"/>
            <a:ext cx="8584500" cy="132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GB" sz="3700" u="none" cap="none" strike="noStrike">
                <a:solidFill>
                  <a:srgbClr val="000000"/>
                </a:solidFill>
                <a:latin typeface="Roboto"/>
                <a:ea typeface="Roboto"/>
                <a:cs typeface="Roboto"/>
                <a:sym typeface="Roboto"/>
              </a:rPr>
              <a:t>Why is this a good subject to study?</a:t>
            </a:r>
            <a:endParaRPr b="1" i="0" sz="37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700"/>
              <a:buFont typeface="Arial"/>
              <a:buNone/>
            </a:pPr>
            <a:r>
              <a:rPr b="1" i="0" lang="en-GB" sz="3700" u="none" cap="none" strike="noStrike">
                <a:solidFill>
                  <a:srgbClr val="000000"/>
                </a:solidFill>
                <a:latin typeface="Roboto"/>
                <a:ea typeface="Roboto"/>
                <a:cs typeface="Roboto"/>
                <a:sym typeface="Roboto"/>
              </a:rPr>
              <a:t>What can it lead to?</a:t>
            </a:r>
            <a:endParaRPr b="1" i="0" sz="3700" u="none" cap="none" strike="noStrike">
              <a:solidFill>
                <a:srgbClr val="000000"/>
              </a:solidFill>
              <a:latin typeface="Roboto"/>
              <a:ea typeface="Roboto"/>
              <a:cs typeface="Roboto"/>
              <a:sym typeface="Roboto"/>
            </a:endParaRPr>
          </a:p>
        </p:txBody>
      </p:sp>
      <p:sp>
        <p:nvSpPr>
          <p:cNvPr id="129" name="Google Shape;129;g1c74ce06bca_0_14"/>
          <p:cNvSpPr txBox="1"/>
          <p:nvPr/>
        </p:nvSpPr>
        <p:spPr>
          <a:xfrm>
            <a:off x="784025" y="2215725"/>
            <a:ext cx="3518400" cy="2124000"/>
          </a:xfrm>
          <a:prstGeom prst="rect">
            <a:avLst/>
          </a:prstGeom>
          <a:solidFill>
            <a:srgbClr val="76A5A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lang="en-GB" sz="2100"/>
              <a:t>Learning a language builds and </a:t>
            </a:r>
            <a:r>
              <a:rPr lang="en-GB" sz="2100"/>
              <a:t>demonstrates</a:t>
            </a:r>
            <a:r>
              <a:rPr lang="en-GB" sz="2100"/>
              <a:t> a lot of transferable skills:</a:t>
            </a:r>
            <a:r>
              <a:rPr i="0" lang="en-GB" sz="2100" u="none" cap="none" strike="noStrike">
                <a:solidFill>
                  <a:srgbClr val="000000"/>
                </a:solidFill>
              </a:rPr>
              <a:t> communication, </a:t>
            </a:r>
            <a:r>
              <a:rPr lang="en-GB" sz="2100"/>
              <a:t>improved </a:t>
            </a:r>
            <a:r>
              <a:rPr i="0" lang="en-GB" sz="2100" u="none" cap="none" strike="noStrike">
                <a:solidFill>
                  <a:srgbClr val="000000"/>
                </a:solidFill>
              </a:rPr>
              <a:t>memory, focus, critical thinking and creativity</a:t>
            </a:r>
            <a:endParaRPr i="0" sz="2100" u="none" cap="none" strike="noStrike">
              <a:solidFill>
                <a:srgbClr val="000000"/>
              </a:solidFill>
            </a:endParaRPr>
          </a:p>
        </p:txBody>
      </p:sp>
      <p:sp>
        <p:nvSpPr>
          <p:cNvPr id="130" name="Google Shape;130;g1c74ce06bca_0_14"/>
          <p:cNvSpPr txBox="1"/>
          <p:nvPr/>
        </p:nvSpPr>
        <p:spPr>
          <a:xfrm>
            <a:off x="784025" y="4554150"/>
            <a:ext cx="3518400" cy="1800900"/>
          </a:xfrm>
          <a:prstGeom prst="rect">
            <a:avLst/>
          </a:prstGeom>
          <a:solidFill>
            <a:srgbClr val="76A5A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lang="en-GB" sz="2100"/>
              <a:t>Having a GCSE in a </a:t>
            </a:r>
            <a:r>
              <a:rPr lang="en-GB" sz="2100"/>
              <a:t>language</a:t>
            </a:r>
            <a:r>
              <a:rPr lang="en-GB" sz="2100"/>
              <a:t> will make your application to employers, universities and colleges </a:t>
            </a:r>
            <a:r>
              <a:rPr lang="en-GB" sz="2100"/>
              <a:t>stand out</a:t>
            </a:r>
            <a:r>
              <a:rPr lang="en-GB" sz="2100"/>
              <a:t>.</a:t>
            </a:r>
            <a:r>
              <a:rPr lang="en-GB" sz="2100">
                <a:latin typeface="Comic Sans MS"/>
                <a:ea typeface="Comic Sans MS"/>
                <a:cs typeface="Comic Sans MS"/>
                <a:sym typeface="Comic Sans MS"/>
              </a:rPr>
              <a:t> </a:t>
            </a:r>
            <a:endParaRPr b="0" i="0" sz="2100" u="none" cap="none" strike="noStrike">
              <a:solidFill>
                <a:schemeClr val="dk2"/>
              </a:solidFill>
              <a:latin typeface="Comic Sans MS"/>
              <a:ea typeface="Comic Sans MS"/>
              <a:cs typeface="Comic Sans MS"/>
              <a:sym typeface="Comic Sans MS"/>
            </a:endParaRPr>
          </a:p>
        </p:txBody>
      </p:sp>
      <p:sp>
        <p:nvSpPr>
          <p:cNvPr id="131" name="Google Shape;131;g1c74ce06bca_0_14"/>
          <p:cNvSpPr txBox="1"/>
          <p:nvPr/>
        </p:nvSpPr>
        <p:spPr>
          <a:xfrm>
            <a:off x="10072700" y="4554150"/>
            <a:ext cx="2160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2"/>
              </a:solidFill>
              <a:latin typeface="Roboto"/>
              <a:ea typeface="Roboto"/>
              <a:cs typeface="Roboto"/>
              <a:sym typeface="Roboto"/>
            </a:endParaRPr>
          </a:p>
        </p:txBody>
      </p:sp>
      <p:sp>
        <p:nvSpPr>
          <p:cNvPr id="132" name="Google Shape;132;g1c74ce06bca_0_14"/>
          <p:cNvSpPr txBox="1"/>
          <p:nvPr/>
        </p:nvSpPr>
        <p:spPr>
          <a:xfrm>
            <a:off x="4640550" y="3930750"/>
            <a:ext cx="6568200" cy="1800900"/>
          </a:xfrm>
          <a:prstGeom prst="rect">
            <a:avLst/>
          </a:prstGeom>
          <a:solidFill>
            <a:srgbClr val="76A5A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GB" sz="2100"/>
              <a:t>Spanish</a:t>
            </a:r>
            <a:r>
              <a:rPr lang="en-GB" sz="2100"/>
              <a:t> is not just a GCSE, it is a life skill that will open up new travel and adventure </a:t>
            </a:r>
            <a:r>
              <a:rPr lang="en-GB" sz="2100"/>
              <a:t>opportunities</a:t>
            </a:r>
            <a:r>
              <a:rPr lang="en-GB" sz="2100"/>
              <a:t>. Around </a:t>
            </a:r>
            <a:r>
              <a:rPr i="0" lang="en-GB" sz="2100" u="none" cap="none" strike="noStrike">
                <a:solidFill>
                  <a:srgbClr val="000000"/>
                </a:solidFill>
              </a:rPr>
              <a:t>600 million people speak </a:t>
            </a:r>
            <a:r>
              <a:rPr lang="en-GB" sz="2100"/>
              <a:t>Spanish </a:t>
            </a:r>
            <a:r>
              <a:rPr i="0" lang="en-GB" sz="2100" u="none" cap="none" strike="noStrike">
                <a:solidFill>
                  <a:srgbClr val="000000"/>
                </a:solidFill>
              </a:rPr>
              <a:t>around the world. Over 20 countries speak Spanish as their first language</a:t>
            </a:r>
            <a:r>
              <a:rPr lang="en-GB" sz="2100"/>
              <a:t>. </a:t>
            </a:r>
            <a:endParaRPr i="0" sz="2100" u="none" cap="none" strike="noStrike">
              <a:solidFill>
                <a:srgbClr val="000000"/>
              </a:solidFill>
            </a:endParaRPr>
          </a:p>
        </p:txBody>
      </p:sp>
      <p:pic>
        <p:nvPicPr>
          <p:cNvPr id="133" name="Google Shape;133;g1c74ce06bca_0_14"/>
          <p:cNvPicPr preferRelativeResize="0"/>
          <p:nvPr/>
        </p:nvPicPr>
        <p:blipFill>
          <a:blip r:embed="rId4">
            <a:alphaModFix/>
          </a:blip>
          <a:stretch>
            <a:fillRect/>
          </a:stretch>
        </p:blipFill>
        <p:spPr>
          <a:xfrm>
            <a:off x="7266150" y="1680875"/>
            <a:ext cx="4243625" cy="1973475"/>
          </a:xfrm>
          <a:prstGeom prst="rect">
            <a:avLst/>
          </a:prstGeom>
          <a:noFill/>
          <a:ln>
            <a:noFill/>
          </a:ln>
        </p:spPr>
      </p:pic>
      <p:pic>
        <p:nvPicPr>
          <p:cNvPr id="134" name="Google Shape;134;g1c74ce06bca_0_14"/>
          <p:cNvPicPr preferRelativeResize="0"/>
          <p:nvPr/>
        </p:nvPicPr>
        <p:blipFill>
          <a:blip r:embed="rId5">
            <a:alphaModFix/>
          </a:blip>
          <a:stretch>
            <a:fillRect/>
          </a:stretch>
        </p:blipFill>
        <p:spPr>
          <a:xfrm>
            <a:off x="4679475" y="1942375"/>
            <a:ext cx="2357339" cy="1711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2022-02-10T12:20:26Z</dcterms:created>
  <dc:creator>mck</dc:creator>
</cp:coreProperties>
</file>